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50" r:id="rId4"/>
    <p:sldMasterId id="2147483660" r:id="rId5"/>
    <p:sldMasterId id="2147484035" r:id="rId6"/>
    <p:sldMasterId id="2147484051" r:id="rId7"/>
  </p:sldMasterIdLst>
  <p:notesMasterIdLst>
    <p:notesMasterId r:id="rId122"/>
  </p:notesMasterIdLst>
  <p:handoutMasterIdLst>
    <p:handoutMasterId r:id="rId123"/>
  </p:handoutMasterIdLst>
  <p:sldIdLst>
    <p:sldId id="362" r:id="rId8"/>
    <p:sldId id="312" r:id="rId9"/>
    <p:sldId id="313" r:id="rId10"/>
    <p:sldId id="363" r:id="rId11"/>
    <p:sldId id="261" r:id="rId12"/>
    <p:sldId id="262" r:id="rId13"/>
    <p:sldId id="266" r:id="rId14"/>
    <p:sldId id="267" r:id="rId15"/>
    <p:sldId id="314" r:id="rId16"/>
    <p:sldId id="269" r:id="rId17"/>
    <p:sldId id="270" r:id="rId18"/>
    <p:sldId id="315" r:id="rId19"/>
    <p:sldId id="271" r:id="rId20"/>
    <p:sldId id="364" r:id="rId21"/>
    <p:sldId id="365" r:id="rId22"/>
    <p:sldId id="367" r:id="rId23"/>
    <p:sldId id="368" r:id="rId24"/>
    <p:sldId id="272" r:id="rId25"/>
    <p:sldId id="366" r:id="rId26"/>
    <p:sldId id="370" r:id="rId27"/>
    <p:sldId id="371" r:id="rId28"/>
    <p:sldId id="372" r:id="rId29"/>
    <p:sldId id="328" r:id="rId30"/>
    <p:sldId id="330" r:id="rId31"/>
    <p:sldId id="373" r:id="rId32"/>
    <p:sldId id="374" r:id="rId33"/>
    <p:sldId id="375" r:id="rId34"/>
    <p:sldId id="376" r:id="rId35"/>
    <p:sldId id="377" r:id="rId36"/>
    <p:sldId id="378" r:id="rId37"/>
    <p:sldId id="379" r:id="rId38"/>
    <p:sldId id="380" r:id="rId39"/>
    <p:sldId id="381" r:id="rId40"/>
    <p:sldId id="382" r:id="rId41"/>
    <p:sldId id="383" r:id="rId42"/>
    <p:sldId id="384" r:id="rId43"/>
    <p:sldId id="385" r:id="rId44"/>
    <p:sldId id="386" r:id="rId45"/>
    <p:sldId id="387" r:id="rId46"/>
    <p:sldId id="388" r:id="rId47"/>
    <p:sldId id="389" r:id="rId48"/>
    <p:sldId id="390" r:id="rId49"/>
    <p:sldId id="391" r:id="rId50"/>
    <p:sldId id="392" r:id="rId51"/>
    <p:sldId id="393" r:id="rId52"/>
    <p:sldId id="394" r:id="rId53"/>
    <p:sldId id="395" r:id="rId54"/>
    <p:sldId id="396" r:id="rId55"/>
    <p:sldId id="397" r:id="rId56"/>
    <p:sldId id="398" r:id="rId57"/>
    <p:sldId id="399" r:id="rId58"/>
    <p:sldId id="400" r:id="rId59"/>
    <p:sldId id="401" r:id="rId60"/>
    <p:sldId id="402" r:id="rId61"/>
    <p:sldId id="403" r:id="rId62"/>
    <p:sldId id="404" r:id="rId63"/>
    <p:sldId id="405" r:id="rId64"/>
    <p:sldId id="406" r:id="rId65"/>
    <p:sldId id="407" r:id="rId66"/>
    <p:sldId id="408" r:id="rId67"/>
    <p:sldId id="409" r:id="rId68"/>
    <p:sldId id="410" r:id="rId69"/>
    <p:sldId id="411" r:id="rId70"/>
    <p:sldId id="412" r:id="rId71"/>
    <p:sldId id="413" r:id="rId72"/>
    <p:sldId id="414" r:id="rId73"/>
    <p:sldId id="415" r:id="rId74"/>
    <p:sldId id="416" r:id="rId75"/>
    <p:sldId id="417" r:id="rId76"/>
    <p:sldId id="418" r:id="rId77"/>
    <p:sldId id="419" r:id="rId78"/>
    <p:sldId id="420" r:id="rId79"/>
    <p:sldId id="421" r:id="rId80"/>
    <p:sldId id="422" r:id="rId81"/>
    <p:sldId id="423" r:id="rId82"/>
    <p:sldId id="424" r:id="rId83"/>
    <p:sldId id="425" r:id="rId84"/>
    <p:sldId id="426" r:id="rId85"/>
    <p:sldId id="427" r:id="rId86"/>
    <p:sldId id="428" r:id="rId87"/>
    <p:sldId id="429" r:id="rId88"/>
    <p:sldId id="430" r:id="rId89"/>
    <p:sldId id="431" r:id="rId90"/>
    <p:sldId id="432" r:id="rId91"/>
    <p:sldId id="433" r:id="rId92"/>
    <p:sldId id="434" r:id="rId93"/>
    <p:sldId id="435" r:id="rId94"/>
    <p:sldId id="436" r:id="rId95"/>
    <p:sldId id="437" r:id="rId96"/>
    <p:sldId id="438" r:id="rId97"/>
    <p:sldId id="439" r:id="rId98"/>
    <p:sldId id="440" r:id="rId99"/>
    <p:sldId id="441" r:id="rId100"/>
    <p:sldId id="442" r:id="rId101"/>
    <p:sldId id="443" r:id="rId102"/>
    <p:sldId id="444" r:id="rId103"/>
    <p:sldId id="445" r:id="rId104"/>
    <p:sldId id="446" r:id="rId105"/>
    <p:sldId id="447" r:id="rId106"/>
    <p:sldId id="449" r:id="rId107"/>
    <p:sldId id="450" r:id="rId108"/>
    <p:sldId id="451" r:id="rId109"/>
    <p:sldId id="452" r:id="rId110"/>
    <p:sldId id="453" r:id="rId111"/>
    <p:sldId id="454" r:id="rId112"/>
    <p:sldId id="455" r:id="rId113"/>
    <p:sldId id="456" r:id="rId114"/>
    <p:sldId id="457" r:id="rId115"/>
    <p:sldId id="458" r:id="rId116"/>
    <p:sldId id="459" r:id="rId117"/>
    <p:sldId id="307" r:id="rId118"/>
    <p:sldId id="306" r:id="rId119"/>
    <p:sldId id="325" r:id="rId120"/>
    <p:sldId id="460" r:id="rId121"/>
  </p:sldIdLst>
  <p:sldSz cx="9144000" cy="6858000" type="screen4x3"/>
  <p:notesSz cx="6858000" cy="9144000"/>
  <p:embeddedFontLst>
    <p:embeddedFont>
      <p:font typeface="Calibri" panose="020F0502020204030204" pitchFamily="34" charset="0"/>
      <p:regular r:id="rId124"/>
      <p:bold r:id="rId125"/>
      <p:italic r:id="rId126"/>
      <p:boldItalic r:id="rId127"/>
    </p:embeddedFont>
    <p:embeddedFont>
      <p:font typeface="Tahoma" panose="020B0604030504040204" pitchFamily="34" charset="0"/>
      <p:regular r:id="rId128"/>
      <p:bold r:id="rId129"/>
    </p:embeddedFont>
  </p:embeddedFont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39683E"/>
    <a:srgbClr val="7F7F7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EAE02C-E045-4594-89B0-8E76F7180327}" v="532" dt="2020-02-13T18:23:24.398"/>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86" autoAdjust="0"/>
    <p:restoredTop sz="92578" autoAdjust="0"/>
  </p:normalViewPr>
  <p:slideViewPr>
    <p:cSldViewPr>
      <p:cViewPr varScale="1">
        <p:scale>
          <a:sx n="61" d="100"/>
          <a:sy n="61" d="100"/>
        </p:scale>
        <p:origin x="380" y="5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21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0.xml"/><Relationship Id="rId21" Type="http://schemas.openxmlformats.org/officeDocument/2006/relationships/slide" Target="slides/slide14.xml"/><Relationship Id="rId42" Type="http://schemas.openxmlformats.org/officeDocument/2006/relationships/slide" Target="slides/slide35.xml"/><Relationship Id="rId63" Type="http://schemas.openxmlformats.org/officeDocument/2006/relationships/slide" Target="slides/slide56.xml"/><Relationship Id="rId84" Type="http://schemas.openxmlformats.org/officeDocument/2006/relationships/slide" Target="slides/slide77.xml"/><Relationship Id="rId16" Type="http://schemas.openxmlformats.org/officeDocument/2006/relationships/slide" Target="slides/slide9.xml"/><Relationship Id="rId107" Type="http://schemas.openxmlformats.org/officeDocument/2006/relationships/slide" Target="slides/slide100.xml"/><Relationship Id="rId11" Type="http://schemas.openxmlformats.org/officeDocument/2006/relationships/slide" Target="slides/slide4.xml"/><Relationship Id="rId32" Type="http://schemas.openxmlformats.org/officeDocument/2006/relationships/slide" Target="slides/slide25.xml"/><Relationship Id="rId37" Type="http://schemas.openxmlformats.org/officeDocument/2006/relationships/slide" Target="slides/slide30.xml"/><Relationship Id="rId53" Type="http://schemas.openxmlformats.org/officeDocument/2006/relationships/slide" Target="slides/slide46.xml"/><Relationship Id="rId58" Type="http://schemas.openxmlformats.org/officeDocument/2006/relationships/slide" Target="slides/slide51.xml"/><Relationship Id="rId74" Type="http://schemas.openxmlformats.org/officeDocument/2006/relationships/slide" Target="slides/slide67.xml"/><Relationship Id="rId79" Type="http://schemas.openxmlformats.org/officeDocument/2006/relationships/slide" Target="slides/slide72.xml"/><Relationship Id="rId102" Type="http://schemas.openxmlformats.org/officeDocument/2006/relationships/slide" Target="slides/slide95.xml"/><Relationship Id="rId123" Type="http://schemas.openxmlformats.org/officeDocument/2006/relationships/handoutMaster" Target="handoutMasters/handoutMaster1.xml"/><Relationship Id="rId128" Type="http://schemas.openxmlformats.org/officeDocument/2006/relationships/font" Target="fonts/font5.fntdata"/><Relationship Id="rId5" Type="http://schemas.openxmlformats.org/officeDocument/2006/relationships/slideMaster" Target="slideMasters/slideMaster2.xml"/><Relationship Id="rId90" Type="http://schemas.openxmlformats.org/officeDocument/2006/relationships/slide" Target="slides/slide83.xml"/><Relationship Id="rId95" Type="http://schemas.openxmlformats.org/officeDocument/2006/relationships/slide" Target="slides/slide88.xml"/><Relationship Id="rId22" Type="http://schemas.openxmlformats.org/officeDocument/2006/relationships/slide" Target="slides/slide15.xml"/><Relationship Id="rId27" Type="http://schemas.openxmlformats.org/officeDocument/2006/relationships/slide" Target="slides/slide20.xml"/><Relationship Id="rId43" Type="http://schemas.openxmlformats.org/officeDocument/2006/relationships/slide" Target="slides/slide36.xml"/><Relationship Id="rId48" Type="http://schemas.openxmlformats.org/officeDocument/2006/relationships/slide" Target="slides/slide41.xml"/><Relationship Id="rId64" Type="http://schemas.openxmlformats.org/officeDocument/2006/relationships/slide" Target="slides/slide57.xml"/><Relationship Id="rId69" Type="http://schemas.openxmlformats.org/officeDocument/2006/relationships/slide" Target="slides/slide62.xml"/><Relationship Id="rId113" Type="http://schemas.openxmlformats.org/officeDocument/2006/relationships/slide" Target="slides/slide106.xml"/><Relationship Id="rId118" Type="http://schemas.openxmlformats.org/officeDocument/2006/relationships/slide" Target="slides/slide111.xml"/><Relationship Id="rId134" Type="http://schemas.microsoft.com/office/2015/10/relationships/revisionInfo" Target="revisionInfo.xml"/><Relationship Id="rId80" Type="http://schemas.openxmlformats.org/officeDocument/2006/relationships/slide" Target="slides/slide73.xml"/><Relationship Id="rId85" Type="http://schemas.openxmlformats.org/officeDocument/2006/relationships/slide" Target="slides/slide78.xml"/><Relationship Id="rId12" Type="http://schemas.openxmlformats.org/officeDocument/2006/relationships/slide" Target="slides/slide5.xml"/><Relationship Id="rId17" Type="http://schemas.openxmlformats.org/officeDocument/2006/relationships/slide" Target="slides/slide10.xml"/><Relationship Id="rId33" Type="http://schemas.openxmlformats.org/officeDocument/2006/relationships/slide" Target="slides/slide26.xml"/><Relationship Id="rId38" Type="http://schemas.openxmlformats.org/officeDocument/2006/relationships/slide" Target="slides/slide31.xml"/><Relationship Id="rId59" Type="http://schemas.openxmlformats.org/officeDocument/2006/relationships/slide" Target="slides/slide52.xml"/><Relationship Id="rId103" Type="http://schemas.openxmlformats.org/officeDocument/2006/relationships/slide" Target="slides/slide96.xml"/><Relationship Id="rId108" Type="http://schemas.openxmlformats.org/officeDocument/2006/relationships/slide" Target="slides/slide101.xml"/><Relationship Id="rId124" Type="http://schemas.openxmlformats.org/officeDocument/2006/relationships/font" Target="fonts/font1.fntdata"/><Relationship Id="rId129" Type="http://schemas.openxmlformats.org/officeDocument/2006/relationships/font" Target="fonts/font6.fntdata"/><Relationship Id="rId54" Type="http://schemas.openxmlformats.org/officeDocument/2006/relationships/slide" Target="slides/slide47.xml"/><Relationship Id="rId70" Type="http://schemas.openxmlformats.org/officeDocument/2006/relationships/slide" Target="slides/slide63.xml"/><Relationship Id="rId75" Type="http://schemas.openxmlformats.org/officeDocument/2006/relationships/slide" Target="slides/slide68.xml"/><Relationship Id="rId91" Type="http://schemas.openxmlformats.org/officeDocument/2006/relationships/slide" Target="slides/slide84.xml"/><Relationship Id="rId96" Type="http://schemas.openxmlformats.org/officeDocument/2006/relationships/slide" Target="slides/slide89.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6.xml"/><Relationship Id="rId28" Type="http://schemas.openxmlformats.org/officeDocument/2006/relationships/slide" Target="slides/slide21.xml"/><Relationship Id="rId49" Type="http://schemas.openxmlformats.org/officeDocument/2006/relationships/slide" Target="slides/slide42.xml"/><Relationship Id="rId114" Type="http://schemas.openxmlformats.org/officeDocument/2006/relationships/slide" Target="slides/slide107.xml"/><Relationship Id="rId119" Type="http://schemas.openxmlformats.org/officeDocument/2006/relationships/slide" Target="slides/slide112.xml"/><Relationship Id="rId44" Type="http://schemas.openxmlformats.org/officeDocument/2006/relationships/slide" Target="slides/slide37.xml"/><Relationship Id="rId60" Type="http://schemas.openxmlformats.org/officeDocument/2006/relationships/slide" Target="slides/slide53.xml"/><Relationship Id="rId65" Type="http://schemas.openxmlformats.org/officeDocument/2006/relationships/slide" Target="slides/slide58.xml"/><Relationship Id="rId81" Type="http://schemas.openxmlformats.org/officeDocument/2006/relationships/slide" Target="slides/slide74.xml"/><Relationship Id="rId86" Type="http://schemas.openxmlformats.org/officeDocument/2006/relationships/slide" Target="slides/slide79.xml"/><Relationship Id="rId130" Type="http://schemas.openxmlformats.org/officeDocument/2006/relationships/presProps" Target="presProps.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109" Type="http://schemas.openxmlformats.org/officeDocument/2006/relationships/slide" Target="slides/slide10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slide" Target="slides/slide69.xml"/><Relationship Id="rId97" Type="http://schemas.openxmlformats.org/officeDocument/2006/relationships/slide" Target="slides/slide90.xml"/><Relationship Id="rId104" Type="http://schemas.openxmlformats.org/officeDocument/2006/relationships/slide" Target="slides/slide97.xml"/><Relationship Id="rId120" Type="http://schemas.openxmlformats.org/officeDocument/2006/relationships/slide" Target="slides/slide113.xml"/><Relationship Id="rId125" Type="http://schemas.openxmlformats.org/officeDocument/2006/relationships/font" Target="fonts/font2.fntdata"/><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slide" Target="slides/slide85.xml"/><Relationship Id="rId2" Type="http://schemas.openxmlformats.org/officeDocument/2006/relationships/customXml" Target="../customXml/item2.xml"/><Relationship Id="rId29" Type="http://schemas.openxmlformats.org/officeDocument/2006/relationships/slide" Target="slides/slide22.xml"/><Relationship Id="rId24" Type="http://schemas.openxmlformats.org/officeDocument/2006/relationships/slide" Target="slides/slide17.xml"/><Relationship Id="rId40" Type="http://schemas.openxmlformats.org/officeDocument/2006/relationships/slide" Target="slides/slide33.xml"/><Relationship Id="rId45" Type="http://schemas.openxmlformats.org/officeDocument/2006/relationships/slide" Target="slides/slide38.xml"/><Relationship Id="rId66" Type="http://schemas.openxmlformats.org/officeDocument/2006/relationships/slide" Target="slides/slide59.xml"/><Relationship Id="rId87" Type="http://schemas.openxmlformats.org/officeDocument/2006/relationships/slide" Target="slides/slide80.xml"/><Relationship Id="rId110" Type="http://schemas.openxmlformats.org/officeDocument/2006/relationships/slide" Target="slides/slide103.xml"/><Relationship Id="rId115" Type="http://schemas.openxmlformats.org/officeDocument/2006/relationships/slide" Target="slides/slide108.xml"/><Relationship Id="rId131" Type="http://schemas.openxmlformats.org/officeDocument/2006/relationships/viewProps" Target="viewProps.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14" Type="http://schemas.openxmlformats.org/officeDocument/2006/relationships/slide" Target="slides/slide7.xml"/><Relationship Id="rId30" Type="http://schemas.openxmlformats.org/officeDocument/2006/relationships/slide" Target="slides/slide23.xml"/><Relationship Id="rId35" Type="http://schemas.openxmlformats.org/officeDocument/2006/relationships/slide" Target="slides/slide28.xml"/><Relationship Id="rId56" Type="http://schemas.openxmlformats.org/officeDocument/2006/relationships/slide" Target="slides/slide49.xml"/><Relationship Id="rId77" Type="http://schemas.openxmlformats.org/officeDocument/2006/relationships/slide" Target="slides/slide70.xml"/><Relationship Id="rId100" Type="http://schemas.openxmlformats.org/officeDocument/2006/relationships/slide" Target="slides/slide93.xml"/><Relationship Id="rId105" Type="http://schemas.openxmlformats.org/officeDocument/2006/relationships/slide" Target="slides/slide98.xml"/><Relationship Id="rId126" Type="http://schemas.openxmlformats.org/officeDocument/2006/relationships/font" Target="fonts/font3.fntdata"/><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93" Type="http://schemas.openxmlformats.org/officeDocument/2006/relationships/slide" Target="slides/slide86.xml"/><Relationship Id="rId98" Type="http://schemas.openxmlformats.org/officeDocument/2006/relationships/slide" Target="slides/slide91.xml"/><Relationship Id="rId121" Type="http://schemas.openxmlformats.org/officeDocument/2006/relationships/slide" Target="slides/slide114.xml"/><Relationship Id="rId3" Type="http://schemas.openxmlformats.org/officeDocument/2006/relationships/customXml" Target="../customXml/item3.xml"/><Relationship Id="rId25" Type="http://schemas.openxmlformats.org/officeDocument/2006/relationships/slide" Target="slides/slide18.xml"/><Relationship Id="rId46" Type="http://schemas.openxmlformats.org/officeDocument/2006/relationships/slide" Target="slides/slide39.xml"/><Relationship Id="rId67" Type="http://schemas.openxmlformats.org/officeDocument/2006/relationships/slide" Target="slides/slide60.xml"/><Relationship Id="rId116" Type="http://schemas.openxmlformats.org/officeDocument/2006/relationships/slide" Target="slides/slide109.xml"/><Relationship Id="rId20" Type="http://schemas.openxmlformats.org/officeDocument/2006/relationships/slide" Target="slides/slide13.xml"/><Relationship Id="rId41" Type="http://schemas.openxmlformats.org/officeDocument/2006/relationships/slide" Target="slides/slide34.xml"/><Relationship Id="rId62" Type="http://schemas.openxmlformats.org/officeDocument/2006/relationships/slide" Target="slides/slide55.xml"/><Relationship Id="rId83" Type="http://schemas.openxmlformats.org/officeDocument/2006/relationships/slide" Target="slides/slide76.xml"/><Relationship Id="rId88" Type="http://schemas.openxmlformats.org/officeDocument/2006/relationships/slide" Target="slides/slide81.xml"/><Relationship Id="rId111" Type="http://schemas.openxmlformats.org/officeDocument/2006/relationships/slide" Target="slides/slide104.xml"/><Relationship Id="rId132" Type="http://schemas.openxmlformats.org/officeDocument/2006/relationships/theme" Target="theme/theme1.xml"/><Relationship Id="rId15" Type="http://schemas.openxmlformats.org/officeDocument/2006/relationships/slide" Target="slides/slide8.xml"/><Relationship Id="rId36" Type="http://schemas.openxmlformats.org/officeDocument/2006/relationships/slide" Target="slides/slide29.xml"/><Relationship Id="rId57" Type="http://schemas.openxmlformats.org/officeDocument/2006/relationships/slide" Target="slides/slide50.xml"/><Relationship Id="rId106" Type="http://schemas.openxmlformats.org/officeDocument/2006/relationships/slide" Target="slides/slide99.xml"/><Relationship Id="rId127" Type="http://schemas.openxmlformats.org/officeDocument/2006/relationships/font" Target="fonts/font4.fntdata"/><Relationship Id="rId10" Type="http://schemas.openxmlformats.org/officeDocument/2006/relationships/slide" Target="slides/slide3.xml"/><Relationship Id="rId31" Type="http://schemas.openxmlformats.org/officeDocument/2006/relationships/slide" Target="slides/slide24.xml"/><Relationship Id="rId52" Type="http://schemas.openxmlformats.org/officeDocument/2006/relationships/slide" Target="slides/slide45.xml"/><Relationship Id="rId73" Type="http://schemas.openxmlformats.org/officeDocument/2006/relationships/slide" Target="slides/slide66.xml"/><Relationship Id="rId78" Type="http://schemas.openxmlformats.org/officeDocument/2006/relationships/slide" Target="slides/slide71.xml"/><Relationship Id="rId94" Type="http://schemas.openxmlformats.org/officeDocument/2006/relationships/slide" Target="slides/slide87.xml"/><Relationship Id="rId99" Type="http://schemas.openxmlformats.org/officeDocument/2006/relationships/slide" Target="slides/slide92.xml"/><Relationship Id="rId101" Type="http://schemas.openxmlformats.org/officeDocument/2006/relationships/slide" Target="slides/slide94.xml"/><Relationship Id="rId12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26" Type="http://schemas.openxmlformats.org/officeDocument/2006/relationships/slide" Target="slides/slide19.xml"/><Relationship Id="rId47" Type="http://schemas.openxmlformats.org/officeDocument/2006/relationships/slide" Target="slides/slide40.xml"/><Relationship Id="rId68" Type="http://schemas.openxmlformats.org/officeDocument/2006/relationships/slide" Target="slides/slide61.xml"/><Relationship Id="rId89" Type="http://schemas.openxmlformats.org/officeDocument/2006/relationships/slide" Target="slides/slide82.xml"/><Relationship Id="rId112" Type="http://schemas.openxmlformats.org/officeDocument/2006/relationships/slide" Target="slides/slide105.xml"/><Relationship Id="rId13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7BBD11-A672-49C2-BEC1-C5A62D8B926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FF00F521-001B-4269-9252-66D1DE65BC10}"/>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548F08C-9EF9-446A-AB85-7F0C7B6A6549}" type="datetimeFigureOut">
              <a:rPr lang="en-US"/>
              <a:pPr>
                <a:defRPr/>
              </a:pPr>
              <a:t>8/28/2020</a:t>
            </a:fld>
            <a:endParaRPr lang="en-US"/>
          </a:p>
        </p:txBody>
      </p:sp>
      <p:sp>
        <p:nvSpPr>
          <p:cNvPr id="4" name="Footer Placeholder 3">
            <a:extLst>
              <a:ext uri="{FF2B5EF4-FFF2-40B4-BE49-F238E27FC236}">
                <a16:creationId xmlns:a16="http://schemas.microsoft.com/office/drawing/2014/main" id="{BCB1F9BD-F117-47A5-9FA4-B49BE12BD788}"/>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7A572CE3-876E-4662-8F03-A0A1B40E4BC1}"/>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57A7695-3CAA-4D8D-95AA-85E4327BE3F8}"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569FDD-6BAC-43F9-9525-F5BD3013A0E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62EEDD22-AF14-4C2F-A2F1-9E52CFF71DF9}"/>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267C7F7-AF9D-48CB-B92C-A3B44F684AB0}" type="datetimeFigureOut">
              <a:rPr lang="en-US"/>
              <a:pPr>
                <a:defRPr/>
              </a:pPr>
              <a:t>8/28/2020</a:t>
            </a:fld>
            <a:endParaRPr lang="en-US"/>
          </a:p>
        </p:txBody>
      </p:sp>
      <p:sp>
        <p:nvSpPr>
          <p:cNvPr id="4" name="Slide Image Placeholder 3">
            <a:extLst>
              <a:ext uri="{FF2B5EF4-FFF2-40B4-BE49-F238E27FC236}">
                <a16:creationId xmlns:a16="http://schemas.microsoft.com/office/drawing/2014/main" id="{8905E862-6A45-4C38-B87E-665E4F9AB85C}"/>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E9C52B5-46CC-48D2-A191-C4850992AE7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5450FF8-E0FC-4810-AE91-DA81D867A35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B3ECF9FE-6D95-4776-87ED-B1C7CA2BC69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6969671-A449-4042-87AA-5E125BACB133}"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969671-A449-4042-87AA-5E125BACB133}" type="slidenum">
              <a:rPr lang="en-US" altLang="en-US" smtClean="0"/>
              <a:pPr/>
              <a:t>1</a:t>
            </a:fld>
            <a:endParaRPr lang="en-US" altLang="en-US"/>
          </a:p>
        </p:txBody>
      </p:sp>
    </p:spTree>
    <p:extLst>
      <p:ext uri="{BB962C8B-B14F-4D97-AF65-F5344CB8AC3E}">
        <p14:creationId xmlns:p14="http://schemas.microsoft.com/office/powerpoint/2010/main" val="2257269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969671-A449-4042-87AA-5E125BACB133}" type="slidenum">
              <a:rPr lang="en-US" altLang="en-US" smtClean="0"/>
              <a:pPr/>
              <a:t>74</a:t>
            </a:fld>
            <a:endParaRPr lang="en-US" altLang="en-US"/>
          </a:p>
        </p:txBody>
      </p:sp>
    </p:spTree>
    <p:extLst>
      <p:ext uri="{BB962C8B-B14F-4D97-AF65-F5344CB8AC3E}">
        <p14:creationId xmlns:p14="http://schemas.microsoft.com/office/powerpoint/2010/main" val="4121820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969671-A449-4042-87AA-5E125BACB133}" type="slidenum">
              <a:rPr lang="en-US" altLang="en-US" smtClean="0"/>
              <a:pPr/>
              <a:t>75</a:t>
            </a:fld>
            <a:endParaRPr lang="en-US" altLang="en-US"/>
          </a:p>
        </p:txBody>
      </p:sp>
    </p:spTree>
    <p:extLst>
      <p:ext uri="{BB962C8B-B14F-4D97-AF65-F5344CB8AC3E}">
        <p14:creationId xmlns:p14="http://schemas.microsoft.com/office/powerpoint/2010/main" val="3287759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969671-A449-4042-87AA-5E125BACB133}" type="slidenum">
              <a:rPr lang="en-US" altLang="en-US" smtClean="0"/>
              <a:pPr/>
              <a:t>86</a:t>
            </a:fld>
            <a:endParaRPr lang="en-US" altLang="en-US"/>
          </a:p>
        </p:txBody>
      </p:sp>
    </p:spTree>
    <p:extLst>
      <p:ext uri="{BB962C8B-B14F-4D97-AF65-F5344CB8AC3E}">
        <p14:creationId xmlns:p14="http://schemas.microsoft.com/office/powerpoint/2010/main" val="3665804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969671-A449-4042-87AA-5E125BACB133}" type="slidenum">
              <a:rPr lang="en-US" altLang="en-US" smtClean="0"/>
              <a:pPr/>
              <a:t>88</a:t>
            </a:fld>
            <a:endParaRPr lang="en-US" altLang="en-US"/>
          </a:p>
        </p:txBody>
      </p:sp>
    </p:spTree>
    <p:extLst>
      <p:ext uri="{BB962C8B-B14F-4D97-AF65-F5344CB8AC3E}">
        <p14:creationId xmlns:p14="http://schemas.microsoft.com/office/powerpoint/2010/main" val="3720059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969671-A449-4042-87AA-5E125BACB133}" type="slidenum">
              <a:rPr lang="en-US" altLang="en-US" smtClean="0"/>
              <a:pPr/>
              <a:t>9</a:t>
            </a:fld>
            <a:endParaRPr lang="en-US" altLang="en-US"/>
          </a:p>
        </p:txBody>
      </p:sp>
    </p:spTree>
    <p:extLst>
      <p:ext uri="{BB962C8B-B14F-4D97-AF65-F5344CB8AC3E}">
        <p14:creationId xmlns:p14="http://schemas.microsoft.com/office/powerpoint/2010/main" val="2616562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D97EFCD8-7127-445F-80C7-7309D4BD3A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9279ED92-4970-4BD3-9DD1-0EE47E326E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6804" name="Slide Number Placeholder 3">
            <a:extLst>
              <a:ext uri="{FF2B5EF4-FFF2-40B4-BE49-F238E27FC236}">
                <a16:creationId xmlns:a16="http://schemas.microsoft.com/office/drawing/2014/main" id="{ED38E7E8-CA07-41E5-B50D-AF24AA9572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DD219B-B206-4EA7-B054-533302A3BEDD}" type="slidenum">
              <a:rPr lang="en-US" altLang="en-US"/>
              <a:pPr eaLnBrk="1" hangingPunct="1"/>
              <a:t>10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898A57C7-AC9D-40F9-A569-53100AF5D89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42D816-617F-49FF-898A-4B4A19925F5A}" type="slidenum">
              <a:rPr lang="en-US" altLang="en-US"/>
              <a:pPr eaLnBrk="1" hangingPunct="1"/>
              <a:t>11</a:t>
            </a:fld>
            <a:endParaRPr lang="en-US" altLang="en-US"/>
          </a:p>
        </p:txBody>
      </p:sp>
      <p:sp>
        <p:nvSpPr>
          <p:cNvPr id="77827" name="Rectangle 2">
            <a:extLst>
              <a:ext uri="{FF2B5EF4-FFF2-40B4-BE49-F238E27FC236}">
                <a16:creationId xmlns:a16="http://schemas.microsoft.com/office/drawing/2014/main" id="{DD352D54-77E0-409F-B234-DF848B472965}"/>
              </a:ext>
            </a:extLst>
          </p:cNvPr>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a:extLst>
              <a:ext uri="{FF2B5EF4-FFF2-40B4-BE49-F238E27FC236}">
                <a16:creationId xmlns:a16="http://schemas.microsoft.com/office/drawing/2014/main" id="{C427DB4B-107F-40C3-AD90-A88C522680C3}"/>
              </a:ext>
            </a:extLst>
          </p:cNvPr>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DE5723AE-81FD-47BE-B0AF-FAC057E1EE2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7BD189-612E-485E-9D21-A594F2903764}" type="slidenum">
              <a:rPr lang="en-US" altLang="en-US"/>
              <a:pPr eaLnBrk="1" hangingPunct="1"/>
              <a:t>12</a:t>
            </a:fld>
            <a:endParaRPr lang="en-US" altLang="en-US"/>
          </a:p>
        </p:txBody>
      </p:sp>
      <p:sp>
        <p:nvSpPr>
          <p:cNvPr id="78851" name="Rectangle 2">
            <a:extLst>
              <a:ext uri="{FF2B5EF4-FFF2-40B4-BE49-F238E27FC236}">
                <a16:creationId xmlns:a16="http://schemas.microsoft.com/office/drawing/2014/main" id="{D0E68C51-1954-4F1D-8F68-490D31551112}"/>
              </a:ext>
            </a:extLst>
          </p:cNvPr>
          <p:cNvSpPr>
            <a:spLocks noGrp="1" noRot="1" noChangeAspect="1" noChangeArrowheads="1" noTextEdit="1"/>
          </p:cNvSpPr>
          <p:nvPr>
            <p:ph type="sldImg"/>
          </p:nvPr>
        </p:nvSpPr>
        <p:spPr bwMode="auto">
          <a:xfrm>
            <a:off x="1146175" y="687388"/>
            <a:ext cx="4567238" cy="3425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2" name="Rectangle 3">
            <a:extLst>
              <a:ext uri="{FF2B5EF4-FFF2-40B4-BE49-F238E27FC236}">
                <a16:creationId xmlns:a16="http://schemas.microsoft.com/office/drawing/2014/main" id="{39138766-2A5B-4A08-B223-DE4588C6F9C9}"/>
              </a:ext>
            </a:extLst>
          </p:cNvPr>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969671-A449-4042-87AA-5E125BACB133}" type="slidenum">
              <a:rPr lang="en-US" altLang="en-US" smtClean="0"/>
              <a:pPr/>
              <a:t>13</a:t>
            </a:fld>
            <a:endParaRPr lang="en-US" altLang="en-US"/>
          </a:p>
        </p:txBody>
      </p:sp>
    </p:spTree>
    <p:extLst>
      <p:ext uri="{BB962C8B-B14F-4D97-AF65-F5344CB8AC3E}">
        <p14:creationId xmlns:p14="http://schemas.microsoft.com/office/powerpoint/2010/main" val="1032588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4C11E7F6-290B-4A31-A260-BD54AC7DB6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9B7A2FF6-32DD-4971-A1BA-46014704F8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79876" name="Slide Number Placeholder 3">
            <a:extLst>
              <a:ext uri="{FF2B5EF4-FFF2-40B4-BE49-F238E27FC236}">
                <a16:creationId xmlns:a16="http://schemas.microsoft.com/office/drawing/2014/main" id="{7FAC1BC3-0999-4603-98FD-76DE436F08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08BEC4-D272-4288-A75C-DCBA330FC973}" type="slidenum">
              <a:rPr lang="en-US" altLang="en-US"/>
              <a:pPr eaLnBrk="1" hangingPunct="1"/>
              <a:t>23</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969671-A449-4042-87AA-5E125BACB133}" type="slidenum">
              <a:rPr lang="en-US" altLang="en-US" smtClean="0"/>
              <a:pPr/>
              <a:t>56</a:t>
            </a:fld>
            <a:endParaRPr lang="en-US" altLang="en-US"/>
          </a:p>
        </p:txBody>
      </p:sp>
    </p:spTree>
    <p:extLst>
      <p:ext uri="{BB962C8B-B14F-4D97-AF65-F5344CB8AC3E}">
        <p14:creationId xmlns:p14="http://schemas.microsoft.com/office/powerpoint/2010/main" val="1382517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969671-A449-4042-87AA-5E125BACB133}" type="slidenum">
              <a:rPr lang="en-US" altLang="en-US" smtClean="0"/>
              <a:pPr/>
              <a:t>71</a:t>
            </a:fld>
            <a:endParaRPr lang="en-US" altLang="en-US"/>
          </a:p>
        </p:txBody>
      </p:sp>
    </p:spTree>
    <p:extLst>
      <p:ext uri="{BB962C8B-B14F-4D97-AF65-F5344CB8AC3E}">
        <p14:creationId xmlns:p14="http://schemas.microsoft.com/office/powerpoint/2010/main" val="694412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Master" Target="../slideMasters/slideMaster3.xml"/><Relationship Id="rId5" Type="http://schemas.openxmlformats.org/officeDocument/2006/relationships/image" Target="../media/image1.jpeg"/><Relationship Id="rId4" Type="http://schemas.openxmlformats.org/officeDocument/2006/relationships/image" Target="../media/image2.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228600" y="990600"/>
            <a:ext cx="8686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1">
            <a:extLst>
              <a:ext uri="{FF2B5EF4-FFF2-40B4-BE49-F238E27FC236}">
                <a16:creationId xmlns:a16="http://schemas.microsoft.com/office/drawing/2014/main" id="{0E8AE3D7-9B10-498D-B2DE-20DB3383199C}"/>
              </a:ext>
            </a:extLst>
          </p:cNvPr>
          <p:cNvSpPr>
            <a:spLocks noGrp="1"/>
          </p:cNvSpPr>
          <p:nvPr>
            <p:ph type="dt" sz="half" idx="13"/>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78BD2AB1-190A-49FD-8C07-B08CCA42BD53}"/>
              </a:ext>
            </a:extLst>
          </p:cNvPr>
          <p:cNvSpPr>
            <a:spLocks noGrp="1"/>
          </p:cNvSpPr>
          <p:nvPr>
            <p:ph type="sldNum" sz="quarter" idx="14"/>
          </p:nvPr>
        </p:nvSpPr>
        <p:spPr/>
        <p:txBody>
          <a:bodyPr/>
          <a:lstStyle>
            <a:lvl1pPr>
              <a:defRPr/>
            </a:lvl1pPr>
          </a:lstStyle>
          <a:p>
            <a:fld id="{B9C699EB-4288-4229-B469-1D43CDC810D4}" type="slidenum">
              <a:rPr lang="en-US" altLang="en-US"/>
              <a:pPr/>
              <a:t>‹#›</a:t>
            </a:fld>
            <a:endParaRPr lang="en-US" altLang="en-US"/>
          </a:p>
        </p:txBody>
      </p:sp>
    </p:spTree>
    <p:extLst>
      <p:ext uri="{BB962C8B-B14F-4D97-AF65-F5344CB8AC3E}">
        <p14:creationId xmlns:p14="http://schemas.microsoft.com/office/powerpoint/2010/main" val="4270990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6">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25E41CE-A7C9-4948-BF0F-56C7EE2C229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79925" y="1143000"/>
            <a:ext cx="46640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a:extLst>
              <a:ext uri="{FF2B5EF4-FFF2-40B4-BE49-F238E27FC236}">
                <a16:creationId xmlns:a16="http://schemas.microsoft.com/office/drawing/2014/main" id="{F168D5F2-27EF-487E-B83D-4AF499A3366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5">
            <a:extLst>
              <a:ext uri="{FF2B5EF4-FFF2-40B4-BE49-F238E27FC236}">
                <a16:creationId xmlns:a16="http://schemas.microsoft.com/office/drawing/2014/main" id="{6A3A0207-6F3E-417C-B892-EA251BB765E2}"/>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sp>
        <p:nvSpPr>
          <p:cNvPr id="7" name="Line 9">
            <a:extLst>
              <a:ext uri="{FF2B5EF4-FFF2-40B4-BE49-F238E27FC236}">
                <a16:creationId xmlns:a16="http://schemas.microsoft.com/office/drawing/2014/main" id="{1A4B3436-18EC-41C0-A443-E47EB38BC0BD}"/>
              </a:ext>
            </a:extLst>
          </p:cNvPr>
          <p:cNvSpPr>
            <a:spLocks noChangeShapeType="1"/>
          </p:cNvSpPr>
          <p:nvPr userDrawn="1"/>
        </p:nvSpPr>
        <p:spPr bwMode="auto">
          <a:xfrm>
            <a:off x="304800" y="2209800"/>
            <a:ext cx="5638800" cy="0"/>
          </a:xfrm>
          <a:prstGeom prst="line">
            <a:avLst/>
          </a:prstGeom>
          <a:noFill/>
          <a:ln w="38100">
            <a:solidFill>
              <a:srgbClr val="39683E"/>
            </a:solidFill>
            <a:round/>
            <a:headEnd/>
            <a:tailEnd/>
          </a:ln>
        </p:spPr>
        <p:txBody>
          <a:bodyPr wrap="none" anchor="ctr"/>
          <a:lstStyle/>
          <a:p>
            <a:pPr fontAlgn="auto">
              <a:spcBef>
                <a:spcPts val="0"/>
              </a:spcBef>
              <a:spcAft>
                <a:spcPts val="0"/>
              </a:spcAft>
              <a:defRPr/>
            </a:pPr>
            <a:endParaRPr lang="en-US">
              <a:latin typeface="+mn-lt"/>
            </a:endParaRPr>
          </a:p>
        </p:txBody>
      </p:sp>
      <p:cxnSp>
        <p:nvCxnSpPr>
          <p:cNvPr id="8" name="Straight Connector 7">
            <a:extLst>
              <a:ext uri="{FF2B5EF4-FFF2-40B4-BE49-F238E27FC236}">
                <a16:creationId xmlns:a16="http://schemas.microsoft.com/office/drawing/2014/main" id="{B4F915ED-DF5A-43BB-A959-AF3F0E34AAE8}"/>
              </a:ext>
            </a:extLst>
          </p:cNvPr>
          <p:cNvCxnSpPr/>
          <p:nvPr userDrawn="1"/>
        </p:nvCxnSpPr>
        <p:spPr>
          <a:xfrm>
            <a:off x="7924800" y="2209800"/>
            <a:ext cx="9906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a:extLst>
              <a:ext uri="{FF2B5EF4-FFF2-40B4-BE49-F238E27FC236}">
                <a16:creationId xmlns:a16="http://schemas.microsoft.com/office/drawing/2014/main" id="{9E9E901D-0EA9-4AC3-98F3-59EFD37A97B2}"/>
              </a:ext>
            </a:extLst>
          </p:cNvPr>
          <p:cNvSpPr>
            <a:spLocks noGrp="1"/>
          </p:cNvSpPr>
          <p:nvPr>
            <p:ph type="dt" sz="half" idx="14"/>
          </p:nvPr>
        </p:nvSpPr>
        <p:spPr/>
        <p:txBody>
          <a:bodyPr/>
          <a:lstStyle>
            <a:lvl1pPr>
              <a:defRPr/>
            </a:lvl1pPr>
          </a:lstStyle>
          <a:p>
            <a:pPr>
              <a:defRPr/>
            </a:pPr>
            <a:r>
              <a:rPr lang="en-US"/>
              <a:t>Date</a:t>
            </a:r>
            <a:endParaRPr lang="en-US" dirty="0"/>
          </a:p>
        </p:txBody>
      </p:sp>
    </p:spTree>
    <p:extLst>
      <p:ext uri="{BB962C8B-B14F-4D97-AF65-F5344CB8AC3E}">
        <p14:creationId xmlns:p14="http://schemas.microsoft.com/office/powerpoint/2010/main" val="737440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8" descr="ppt_03">
            <a:extLst>
              <a:ext uri="{FF2B5EF4-FFF2-40B4-BE49-F238E27FC236}">
                <a16:creationId xmlns:a16="http://schemas.microsoft.com/office/drawing/2014/main" id="{256637DC-DB33-4234-A212-8937902C0F4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DAlogoPMS">
            <a:extLst>
              <a:ext uri="{FF2B5EF4-FFF2-40B4-BE49-F238E27FC236}">
                <a16:creationId xmlns:a16="http://schemas.microsoft.com/office/drawing/2014/main" id="{04548860-E889-4675-899F-0DD49E1B4EFC}"/>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8"/>
          <p:cNvSpPr>
            <a:spLocks noGrp="1"/>
          </p:cNvSpPr>
          <p:nvPr>
            <p:ph type="body" sz="quarter" idx="12"/>
          </p:nvPr>
        </p:nvSpPr>
        <p:spPr>
          <a:xfrm>
            <a:off x="228600" y="2133600"/>
            <a:ext cx="5486400" cy="2819400"/>
          </a:xfrm>
          <a:prstGeom prst="rect">
            <a:avLst/>
          </a:prstGeom>
        </p:spPr>
        <p:txBody>
          <a:bodyPr/>
          <a:lstStyle>
            <a:lvl1pPr>
              <a:defRPr>
                <a:solidFill>
                  <a:schemeClr val="bg1"/>
                </a:solidFill>
              </a:defRPr>
            </a:lvl1pPr>
            <a:lvl2pPr>
              <a:buNone/>
              <a:defRPr/>
            </a:lvl2pPr>
          </a:lstStyle>
          <a:p>
            <a:pPr lvl="0"/>
            <a:r>
              <a:rPr lang="en-US"/>
              <a:t>Click to edit Master text styles</a:t>
            </a:r>
          </a:p>
        </p:txBody>
      </p:sp>
      <p:sp>
        <p:nvSpPr>
          <p:cNvPr id="11" name="Text Placeholder 10"/>
          <p:cNvSpPr>
            <a:spLocks noGrp="1"/>
          </p:cNvSpPr>
          <p:nvPr>
            <p:ph type="body" sz="quarter" idx="13"/>
          </p:nvPr>
        </p:nvSpPr>
        <p:spPr>
          <a:xfrm>
            <a:off x="228600" y="1524000"/>
            <a:ext cx="5486400" cy="609600"/>
          </a:xfrm>
          <a:prstGeom prst="rect">
            <a:avLst/>
          </a:prstGeom>
        </p:spPr>
        <p:txBody>
          <a:bodyPr/>
          <a:lstStyle>
            <a:lvl1pPr>
              <a:defRPr sz="3600"/>
            </a:lvl1pPr>
          </a:lstStyle>
          <a:p>
            <a:pPr lvl="0"/>
            <a:r>
              <a:rPr lang="en-US"/>
              <a:t>Click to edit Master text styles</a:t>
            </a:r>
          </a:p>
        </p:txBody>
      </p:sp>
      <p:sp>
        <p:nvSpPr>
          <p:cNvPr id="6" name="Date Placeholder 2">
            <a:extLst>
              <a:ext uri="{FF2B5EF4-FFF2-40B4-BE49-F238E27FC236}">
                <a16:creationId xmlns:a16="http://schemas.microsoft.com/office/drawing/2014/main" id="{B60F5122-2420-4779-9662-DA9CF29F8A5C}"/>
              </a:ext>
            </a:extLst>
          </p:cNvPr>
          <p:cNvSpPr>
            <a:spLocks noGrp="1"/>
          </p:cNvSpPr>
          <p:nvPr>
            <p:ph type="dt" sz="half" idx="14"/>
          </p:nvPr>
        </p:nvSpPr>
        <p:spPr/>
        <p:txBody>
          <a:bodyPr/>
          <a:lstStyle>
            <a:lvl1pPr>
              <a:defRPr/>
            </a:lvl1pPr>
          </a:lstStyle>
          <a:p>
            <a:pPr>
              <a:defRPr/>
            </a:pPr>
            <a:r>
              <a:rPr lang="en-US"/>
              <a:t>Date</a:t>
            </a:r>
            <a:endParaRPr lang="en-US" dirty="0"/>
          </a:p>
        </p:txBody>
      </p:sp>
      <p:sp>
        <p:nvSpPr>
          <p:cNvPr id="7" name="Slide Number Placeholder 3">
            <a:extLst>
              <a:ext uri="{FF2B5EF4-FFF2-40B4-BE49-F238E27FC236}">
                <a16:creationId xmlns:a16="http://schemas.microsoft.com/office/drawing/2014/main" id="{9C07CA40-9AC4-4715-BA4E-5A8CD7C4D77A}"/>
              </a:ext>
            </a:extLst>
          </p:cNvPr>
          <p:cNvSpPr>
            <a:spLocks noGrp="1"/>
          </p:cNvSpPr>
          <p:nvPr>
            <p:ph type="sldNum" sz="quarter" idx="15"/>
          </p:nvPr>
        </p:nvSpPr>
        <p:spPr/>
        <p:txBody>
          <a:bodyPr/>
          <a:lstStyle>
            <a:lvl1pPr>
              <a:defRPr/>
            </a:lvl1pPr>
          </a:lstStyle>
          <a:p>
            <a:fld id="{73AE765E-F2F0-4705-8B6F-17B2AF985A16}" type="slidenum">
              <a:rPr lang="en-US" altLang="en-US"/>
              <a:pPr/>
              <a:t>‹#›</a:t>
            </a:fld>
            <a:endParaRPr lang="en-US" altLang="en-US"/>
          </a:p>
        </p:txBody>
      </p:sp>
    </p:spTree>
    <p:extLst>
      <p:ext uri="{BB962C8B-B14F-4D97-AF65-F5344CB8AC3E}">
        <p14:creationId xmlns:p14="http://schemas.microsoft.com/office/powerpoint/2010/main" val="25204464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13" descr="74047434_20pp">
            <a:extLst>
              <a:ext uri="{FF2B5EF4-FFF2-40B4-BE49-F238E27FC236}">
                <a16:creationId xmlns:a16="http://schemas.microsoft.com/office/drawing/2014/main" id="{119A9C52-5FF4-414E-BAEE-700BDC2DA3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600" y="1423988"/>
            <a:ext cx="5867400" cy="543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a:extLst>
              <a:ext uri="{FF2B5EF4-FFF2-40B4-BE49-F238E27FC236}">
                <a16:creationId xmlns:a16="http://schemas.microsoft.com/office/drawing/2014/main" id="{732890C3-EFC5-4917-9756-12C455E6D465}"/>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a:extLst>
              <a:ext uri="{FF2B5EF4-FFF2-40B4-BE49-F238E27FC236}">
                <a16:creationId xmlns:a16="http://schemas.microsoft.com/office/drawing/2014/main" id="{1FCB1D66-943A-48FE-B609-9B32455A15E5}"/>
              </a:ext>
            </a:extLst>
          </p:cNvPr>
          <p:cNvSpPr>
            <a:spLocks noChangeShapeType="1"/>
          </p:cNvSpPr>
          <p:nvPr userDrawn="1"/>
        </p:nvSpPr>
        <p:spPr bwMode="auto">
          <a:xfrm>
            <a:off x="304800" y="2209800"/>
            <a:ext cx="49530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7" name="Line 10">
            <a:extLst>
              <a:ext uri="{FF2B5EF4-FFF2-40B4-BE49-F238E27FC236}">
                <a16:creationId xmlns:a16="http://schemas.microsoft.com/office/drawing/2014/main" id="{AB4408D0-DFE5-4AD9-B422-EB980FD50A12}"/>
              </a:ext>
            </a:extLst>
          </p:cNvPr>
          <p:cNvSpPr>
            <a:spLocks noChangeShapeType="1"/>
          </p:cNvSpPr>
          <p:nvPr userDrawn="1"/>
        </p:nvSpPr>
        <p:spPr bwMode="auto">
          <a:xfrm>
            <a:off x="7239000" y="2209800"/>
            <a:ext cx="16002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8" name="Line 12">
            <a:extLst>
              <a:ext uri="{FF2B5EF4-FFF2-40B4-BE49-F238E27FC236}">
                <a16:creationId xmlns:a16="http://schemas.microsoft.com/office/drawing/2014/main" id="{5F6B2F71-DE43-456B-BE40-784C69792872}"/>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969696"/>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a:extLst>
              <a:ext uri="{FF2B5EF4-FFF2-40B4-BE49-F238E27FC236}">
                <a16:creationId xmlns:a16="http://schemas.microsoft.com/office/drawing/2014/main" id="{B22434E9-D8C1-4B81-991C-6DE622D31D91}"/>
              </a:ext>
            </a:extLst>
          </p:cNvPr>
          <p:cNvSpPr>
            <a:spLocks noGrp="1"/>
          </p:cNvSpPr>
          <p:nvPr>
            <p:ph type="dt" sz="half" idx="14"/>
          </p:nvPr>
        </p:nvSpPr>
        <p:spPr/>
        <p:txBody>
          <a:bodyPr/>
          <a:lstStyle>
            <a:lvl1pPr>
              <a:defRPr/>
            </a:lvl1pPr>
          </a:lstStyle>
          <a:p>
            <a:pPr>
              <a:defRPr/>
            </a:pPr>
            <a:r>
              <a:rPr lang="en-US"/>
              <a:t>Date</a:t>
            </a:r>
            <a:endParaRPr lang="en-US" dirty="0"/>
          </a:p>
        </p:txBody>
      </p:sp>
      <p:sp>
        <p:nvSpPr>
          <p:cNvPr id="10" name="Slide Number Placeholder 3">
            <a:extLst>
              <a:ext uri="{FF2B5EF4-FFF2-40B4-BE49-F238E27FC236}">
                <a16:creationId xmlns:a16="http://schemas.microsoft.com/office/drawing/2014/main" id="{61DF206D-27D2-44CC-B5DE-BB8D0F2D2662}"/>
              </a:ext>
            </a:extLst>
          </p:cNvPr>
          <p:cNvSpPr>
            <a:spLocks noGrp="1"/>
          </p:cNvSpPr>
          <p:nvPr>
            <p:ph type="sldNum" sz="quarter" idx="15"/>
          </p:nvPr>
        </p:nvSpPr>
        <p:spPr/>
        <p:txBody>
          <a:bodyPr/>
          <a:lstStyle>
            <a:lvl1pPr>
              <a:defRPr/>
            </a:lvl1pPr>
          </a:lstStyle>
          <a:p>
            <a:fld id="{C0B0B7A7-22E0-458E-AA77-2E0EB25B9EB5}" type="slidenum">
              <a:rPr lang="en-US" altLang="en-US"/>
              <a:pPr/>
              <a:t>‹#›</a:t>
            </a:fld>
            <a:endParaRPr lang="en-US" altLang="en-US"/>
          </a:p>
        </p:txBody>
      </p:sp>
    </p:spTree>
    <p:extLst>
      <p:ext uri="{BB962C8B-B14F-4D97-AF65-F5344CB8AC3E}">
        <p14:creationId xmlns:p14="http://schemas.microsoft.com/office/powerpoint/2010/main" val="3276316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16" descr="Fotosearch_stk71171cor">
            <a:extLst>
              <a:ext uri="{FF2B5EF4-FFF2-40B4-BE49-F238E27FC236}">
                <a16:creationId xmlns:a16="http://schemas.microsoft.com/office/drawing/2014/main" id="{255C9587-D072-4E9D-80F5-8F855AC5F9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00600" y="965200"/>
            <a:ext cx="4343400"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ADAlogoPMS">
            <a:extLst>
              <a:ext uri="{FF2B5EF4-FFF2-40B4-BE49-F238E27FC236}">
                <a16:creationId xmlns:a16="http://schemas.microsoft.com/office/drawing/2014/main" id="{03A5CF92-B4DD-4490-AD42-DF600357E80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10">
            <a:extLst>
              <a:ext uri="{FF2B5EF4-FFF2-40B4-BE49-F238E27FC236}">
                <a16:creationId xmlns:a16="http://schemas.microsoft.com/office/drawing/2014/main" id="{883C048F-C731-4425-8A43-6F054E9856E2}"/>
              </a:ext>
            </a:extLst>
          </p:cNvPr>
          <p:cNvSpPr>
            <a:spLocks noChangeShapeType="1"/>
          </p:cNvSpPr>
          <p:nvPr userDrawn="1"/>
        </p:nvSpPr>
        <p:spPr bwMode="auto">
          <a:xfrm>
            <a:off x="8534400" y="2209800"/>
            <a:ext cx="3048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7" name="Line 15">
            <a:extLst>
              <a:ext uri="{FF2B5EF4-FFF2-40B4-BE49-F238E27FC236}">
                <a16:creationId xmlns:a16="http://schemas.microsoft.com/office/drawing/2014/main" id="{A38B468A-3F35-4CEB-A9C3-3193BD8894CA}"/>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sp>
        <p:nvSpPr>
          <p:cNvPr id="8" name="Line 9">
            <a:extLst>
              <a:ext uri="{FF2B5EF4-FFF2-40B4-BE49-F238E27FC236}">
                <a16:creationId xmlns:a16="http://schemas.microsoft.com/office/drawing/2014/main" id="{1F62C4BD-AD5A-4CAA-82EF-C8ED58A600BF}"/>
              </a:ext>
            </a:extLst>
          </p:cNvPr>
          <p:cNvSpPr>
            <a:spLocks noChangeShapeType="1"/>
          </p:cNvSpPr>
          <p:nvPr userDrawn="1"/>
        </p:nvSpPr>
        <p:spPr bwMode="auto">
          <a:xfrm>
            <a:off x="304800" y="2209800"/>
            <a:ext cx="56388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969696"/>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a:extLst>
              <a:ext uri="{FF2B5EF4-FFF2-40B4-BE49-F238E27FC236}">
                <a16:creationId xmlns:a16="http://schemas.microsoft.com/office/drawing/2014/main" id="{83C2ADFE-56FB-479F-922C-46BF6F862897}"/>
              </a:ext>
            </a:extLst>
          </p:cNvPr>
          <p:cNvSpPr>
            <a:spLocks noGrp="1"/>
          </p:cNvSpPr>
          <p:nvPr>
            <p:ph type="dt" sz="half" idx="14"/>
          </p:nvPr>
        </p:nvSpPr>
        <p:spPr/>
        <p:txBody>
          <a:bodyPr/>
          <a:lstStyle>
            <a:lvl1pPr>
              <a:defRPr/>
            </a:lvl1pPr>
          </a:lstStyle>
          <a:p>
            <a:pPr>
              <a:defRPr/>
            </a:pPr>
            <a:r>
              <a:rPr lang="en-US"/>
              <a:t>Date</a:t>
            </a:r>
            <a:endParaRPr lang="en-US" dirty="0"/>
          </a:p>
        </p:txBody>
      </p:sp>
      <p:sp>
        <p:nvSpPr>
          <p:cNvPr id="10" name="Slide Number Placeholder 3">
            <a:extLst>
              <a:ext uri="{FF2B5EF4-FFF2-40B4-BE49-F238E27FC236}">
                <a16:creationId xmlns:a16="http://schemas.microsoft.com/office/drawing/2014/main" id="{AA784104-C1FC-4A81-8AE5-FC04C9ED4926}"/>
              </a:ext>
            </a:extLst>
          </p:cNvPr>
          <p:cNvSpPr>
            <a:spLocks noGrp="1"/>
          </p:cNvSpPr>
          <p:nvPr>
            <p:ph type="sldNum" sz="quarter" idx="15"/>
          </p:nvPr>
        </p:nvSpPr>
        <p:spPr/>
        <p:txBody>
          <a:bodyPr/>
          <a:lstStyle>
            <a:lvl1pPr>
              <a:defRPr/>
            </a:lvl1pPr>
          </a:lstStyle>
          <a:p>
            <a:fld id="{8F76823B-4F7F-4D9D-A66D-2198FF1BC258}" type="slidenum">
              <a:rPr lang="en-US" altLang="en-US"/>
              <a:pPr/>
              <a:t>‹#›</a:t>
            </a:fld>
            <a:endParaRPr lang="en-US" altLang="en-US"/>
          </a:p>
        </p:txBody>
      </p:sp>
    </p:spTree>
    <p:extLst>
      <p:ext uri="{BB962C8B-B14F-4D97-AF65-F5344CB8AC3E}">
        <p14:creationId xmlns:p14="http://schemas.microsoft.com/office/powerpoint/2010/main" val="987767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4" name="Picture 13" descr="sb10065225e-001_11pp">
            <a:extLst>
              <a:ext uri="{FF2B5EF4-FFF2-40B4-BE49-F238E27FC236}">
                <a16:creationId xmlns:a16="http://schemas.microsoft.com/office/drawing/2014/main" id="{537B750D-DC85-43ED-B504-D17975E3997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33800" y="1143000"/>
            <a:ext cx="4354513"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DAlogoPMS">
            <a:extLst>
              <a:ext uri="{FF2B5EF4-FFF2-40B4-BE49-F238E27FC236}">
                <a16:creationId xmlns:a16="http://schemas.microsoft.com/office/drawing/2014/main" id="{786D883B-E730-4E0A-9141-E351ED8407C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704013" y="363538"/>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8">
            <a:extLst>
              <a:ext uri="{FF2B5EF4-FFF2-40B4-BE49-F238E27FC236}">
                <a16:creationId xmlns:a16="http://schemas.microsoft.com/office/drawing/2014/main" id="{CA360CA0-6443-47A4-B022-44043B4BFE2E}"/>
              </a:ext>
            </a:extLst>
          </p:cNvPr>
          <p:cNvSpPr>
            <a:spLocks noChangeShapeType="1"/>
          </p:cNvSpPr>
          <p:nvPr userDrawn="1"/>
        </p:nvSpPr>
        <p:spPr bwMode="auto">
          <a:xfrm>
            <a:off x="303213" y="2206625"/>
            <a:ext cx="4802187"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7" name="Line 11">
            <a:extLst>
              <a:ext uri="{FF2B5EF4-FFF2-40B4-BE49-F238E27FC236}">
                <a16:creationId xmlns:a16="http://schemas.microsoft.com/office/drawing/2014/main" id="{FCD8F445-2AD6-4EFD-8C99-4B8A53F9F248}"/>
              </a:ext>
            </a:extLst>
          </p:cNvPr>
          <p:cNvSpPr>
            <a:spLocks noChangeShapeType="1"/>
          </p:cNvSpPr>
          <p:nvPr userDrawn="1"/>
        </p:nvSpPr>
        <p:spPr bwMode="auto">
          <a:xfrm>
            <a:off x="303213" y="6473825"/>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sp>
        <p:nvSpPr>
          <p:cNvPr id="8" name="Line 14">
            <a:extLst>
              <a:ext uri="{FF2B5EF4-FFF2-40B4-BE49-F238E27FC236}">
                <a16:creationId xmlns:a16="http://schemas.microsoft.com/office/drawing/2014/main" id="{8A802BA7-7FF2-49AC-8194-0364A813C621}"/>
              </a:ext>
            </a:extLst>
          </p:cNvPr>
          <p:cNvSpPr>
            <a:spLocks noChangeShapeType="1"/>
          </p:cNvSpPr>
          <p:nvPr userDrawn="1"/>
        </p:nvSpPr>
        <p:spPr bwMode="auto">
          <a:xfrm>
            <a:off x="6248400" y="2209800"/>
            <a:ext cx="2516188"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969696"/>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a:extLst>
              <a:ext uri="{FF2B5EF4-FFF2-40B4-BE49-F238E27FC236}">
                <a16:creationId xmlns:a16="http://schemas.microsoft.com/office/drawing/2014/main" id="{FAE48A52-C8EC-4BDD-8BB3-A14B1081550C}"/>
              </a:ext>
            </a:extLst>
          </p:cNvPr>
          <p:cNvSpPr>
            <a:spLocks noGrp="1"/>
          </p:cNvSpPr>
          <p:nvPr>
            <p:ph type="dt" sz="half" idx="14"/>
          </p:nvPr>
        </p:nvSpPr>
        <p:spPr/>
        <p:txBody>
          <a:bodyPr/>
          <a:lstStyle>
            <a:lvl1pPr>
              <a:defRPr/>
            </a:lvl1pPr>
          </a:lstStyle>
          <a:p>
            <a:pPr>
              <a:defRPr/>
            </a:pPr>
            <a:r>
              <a:rPr lang="en-US"/>
              <a:t>Date</a:t>
            </a:r>
            <a:endParaRPr lang="en-US" dirty="0"/>
          </a:p>
        </p:txBody>
      </p:sp>
      <p:sp>
        <p:nvSpPr>
          <p:cNvPr id="10" name="Slide Number Placeholder 3">
            <a:extLst>
              <a:ext uri="{FF2B5EF4-FFF2-40B4-BE49-F238E27FC236}">
                <a16:creationId xmlns:a16="http://schemas.microsoft.com/office/drawing/2014/main" id="{0DD45439-93FB-4F0B-A9E0-06367970D34D}"/>
              </a:ext>
            </a:extLst>
          </p:cNvPr>
          <p:cNvSpPr>
            <a:spLocks noGrp="1"/>
          </p:cNvSpPr>
          <p:nvPr>
            <p:ph type="sldNum" sz="quarter" idx="15"/>
          </p:nvPr>
        </p:nvSpPr>
        <p:spPr/>
        <p:txBody>
          <a:bodyPr/>
          <a:lstStyle>
            <a:lvl1pPr>
              <a:defRPr/>
            </a:lvl1pPr>
          </a:lstStyle>
          <a:p>
            <a:fld id="{6F930942-C736-4DAE-96A3-26D62322167B}" type="slidenum">
              <a:rPr lang="en-US" altLang="en-US"/>
              <a:pPr/>
              <a:t>‹#›</a:t>
            </a:fld>
            <a:endParaRPr lang="en-US" altLang="en-US"/>
          </a:p>
        </p:txBody>
      </p:sp>
    </p:spTree>
    <p:extLst>
      <p:ext uri="{BB962C8B-B14F-4D97-AF65-F5344CB8AC3E}">
        <p14:creationId xmlns:p14="http://schemas.microsoft.com/office/powerpoint/2010/main" val="5045286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a:prstGeom prst="rect">
            <a:avLst/>
          </a:prstGeom>
        </p:spPr>
        <p:txBody>
          <a:bodyPr/>
          <a:lstStyle>
            <a:lvl1pPr algn="ctr">
              <a:defRPr sz="3600">
                <a:solidFill>
                  <a:srgbClr val="39683E"/>
                </a:solidFill>
              </a:defRPr>
            </a:lvl1pPr>
          </a:lstStyle>
          <a:p>
            <a:pPr lvl="0"/>
            <a:r>
              <a:rPr lang="en-US" dirty="0"/>
              <a:t>Click to edit Master text styles</a:t>
            </a:r>
          </a:p>
        </p:txBody>
      </p:sp>
      <p:sp>
        <p:nvSpPr>
          <p:cNvPr id="8" name="Text Placeholder 7"/>
          <p:cNvSpPr>
            <a:spLocks noGrp="1"/>
          </p:cNvSpPr>
          <p:nvPr>
            <p:ph type="body" sz="quarter" idx="13"/>
          </p:nvPr>
        </p:nvSpPr>
        <p:spPr>
          <a:xfrm>
            <a:off x="457200" y="3429000"/>
            <a:ext cx="8077200" cy="609600"/>
          </a:xfrm>
          <a:prstGeom prst="rect">
            <a:avLst/>
          </a:prstGeom>
        </p:spPr>
        <p:txBody>
          <a:bodyPr/>
          <a:lstStyle>
            <a:lvl1pPr algn="ctr">
              <a:defRPr>
                <a:solidFill>
                  <a:srgbClr val="717171"/>
                </a:solidFill>
              </a:defRPr>
            </a:lvl1pPr>
          </a:lstStyle>
          <a:p>
            <a:pPr lvl="0"/>
            <a:r>
              <a:rPr lang="en-US" dirty="0"/>
              <a:t>Click to edit Master text styles</a:t>
            </a:r>
          </a:p>
        </p:txBody>
      </p:sp>
      <p:sp>
        <p:nvSpPr>
          <p:cNvPr id="4" name="Date Placeholder 21">
            <a:extLst>
              <a:ext uri="{FF2B5EF4-FFF2-40B4-BE49-F238E27FC236}">
                <a16:creationId xmlns:a16="http://schemas.microsoft.com/office/drawing/2014/main" id="{6B310A33-11C3-4875-8BB5-F4F0FB33E143}"/>
              </a:ext>
            </a:extLst>
          </p:cNvPr>
          <p:cNvSpPr>
            <a:spLocks noGrp="1"/>
          </p:cNvSpPr>
          <p:nvPr>
            <p:ph type="dt" sz="half" idx="14"/>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6BD76A73-F35B-4326-A8CE-BD5C1A29B968}"/>
              </a:ext>
            </a:extLst>
          </p:cNvPr>
          <p:cNvSpPr>
            <a:spLocks noGrp="1"/>
          </p:cNvSpPr>
          <p:nvPr>
            <p:ph type="sldNum" sz="quarter" idx="15"/>
          </p:nvPr>
        </p:nvSpPr>
        <p:spPr/>
        <p:txBody>
          <a:bodyPr/>
          <a:lstStyle>
            <a:lvl1pPr>
              <a:defRPr/>
            </a:lvl1pPr>
          </a:lstStyle>
          <a:p>
            <a:fld id="{3ED0019F-B2DB-4582-9EF3-109CE2E08ECB}" type="slidenum">
              <a:rPr lang="en-US" altLang="en-US"/>
              <a:pPr/>
              <a:t>‹#›</a:t>
            </a:fld>
            <a:endParaRPr lang="en-US" altLang="en-US"/>
          </a:p>
        </p:txBody>
      </p:sp>
    </p:spTree>
    <p:extLst>
      <p:ext uri="{BB962C8B-B14F-4D97-AF65-F5344CB8AC3E}">
        <p14:creationId xmlns:p14="http://schemas.microsoft.com/office/powerpoint/2010/main" val="40735351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6" name="Line 9"/>
          <p:cNvSpPr>
            <a:spLocks noChangeShapeType="1"/>
          </p:cNvSpPr>
          <p:nvPr/>
        </p:nvSpPr>
        <p:spPr bwMode="auto">
          <a:xfrm>
            <a:off x="304800" y="2209800"/>
            <a:ext cx="49530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7" name="Line 10"/>
          <p:cNvSpPr>
            <a:spLocks noChangeShapeType="1"/>
          </p:cNvSpPr>
          <p:nvPr/>
        </p:nvSpPr>
        <p:spPr bwMode="auto">
          <a:xfrm>
            <a:off x="7239000" y="2209800"/>
            <a:ext cx="16002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8" name="Line 12"/>
          <p:cNvSpPr>
            <a:spLocks noChangeShapeType="1"/>
          </p:cNvSpPr>
          <p:nvPr/>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r>
              <a:rPr lang="en-US"/>
              <a:t>Date</a:t>
            </a:r>
          </a:p>
        </p:txBody>
      </p:sp>
      <p:pic>
        <p:nvPicPr>
          <p:cNvPr id="11" name="Picture 10" descr="Academy-of-Nutrition-and-Dietetic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228600"/>
            <a:ext cx="2174874" cy="377753"/>
          </a:xfrm>
          <a:prstGeom prst="rect">
            <a:avLst/>
          </a:prstGeom>
        </p:spPr>
      </p:pic>
      <p:pic>
        <p:nvPicPr>
          <p:cNvPr id="10" name="Picture 9" descr="IMG_8202.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419600" y="1752600"/>
            <a:ext cx="3627120" cy="4267200"/>
          </a:xfrm>
          <a:prstGeom prst="rect">
            <a:avLst/>
          </a:prstGeom>
        </p:spPr>
      </p:pic>
    </p:spTree>
    <p:extLst>
      <p:ext uri="{BB962C8B-B14F-4D97-AF65-F5344CB8AC3E}">
        <p14:creationId xmlns:p14="http://schemas.microsoft.com/office/powerpoint/2010/main" val="375853801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6" name="Line 10"/>
          <p:cNvSpPr>
            <a:spLocks noChangeShapeType="1"/>
          </p:cNvSpPr>
          <p:nvPr/>
        </p:nvSpPr>
        <p:spPr bwMode="auto">
          <a:xfrm>
            <a:off x="8534400" y="2209800"/>
            <a:ext cx="3048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7" name="Line 15"/>
          <p:cNvSpPr>
            <a:spLocks noChangeShapeType="1"/>
          </p:cNvSpPr>
          <p:nvPr/>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sp>
        <p:nvSpPr>
          <p:cNvPr id="8" name="Line 9"/>
          <p:cNvSpPr>
            <a:spLocks noChangeShapeType="1"/>
          </p:cNvSpPr>
          <p:nvPr/>
        </p:nvSpPr>
        <p:spPr bwMode="auto">
          <a:xfrm>
            <a:off x="304800" y="2209800"/>
            <a:ext cx="56388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r>
              <a:rPr lang="en-US"/>
              <a:t>Date</a:t>
            </a:r>
          </a:p>
        </p:txBody>
      </p:sp>
      <p:pic>
        <p:nvPicPr>
          <p:cNvPr id="10" name="Picture 9" descr="Academy-of-Nutrition-and-Dietetic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228600"/>
            <a:ext cx="2174874" cy="377753"/>
          </a:xfrm>
          <a:prstGeom prst="rect">
            <a:avLst/>
          </a:prstGeom>
        </p:spPr>
      </p:pic>
      <p:pic>
        <p:nvPicPr>
          <p:cNvPr id="13" name="Picture 12" descr="IMG_6450.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5682592" y="1066800"/>
            <a:ext cx="3461407" cy="5791200"/>
          </a:xfrm>
          <a:prstGeom prst="rect">
            <a:avLst/>
          </a:prstGeom>
        </p:spPr>
      </p:pic>
    </p:spTree>
    <p:extLst>
      <p:ext uri="{BB962C8B-B14F-4D97-AF65-F5344CB8AC3E}">
        <p14:creationId xmlns:p14="http://schemas.microsoft.com/office/powerpoint/2010/main" val="181687045"/>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sp>
        <p:nvSpPr>
          <p:cNvPr id="6" name="Line 8"/>
          <p:cNvSpPr>
            <a:spLocks noChangeShapeType="1"/>
          </p:cNvSpPr>
          <p:nvPr/>
        </p:nvSpPr>
        <p:spPr bwMode="auto">
          <a:xfrm>
            <a:off x="303213" y="2206625"/>
            <a:ext cx="4802187"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7" name="Line 11"/>
          <p:cNvSpPr>
            <a:spLocks noChangeShapeType="1"/>
          </p:cNvSpPr>
          <p:nvPr/>
        </p:nvSpPr>
        <p:spPr bwMode="auto">
          <a:xfrm>
            <a:off x="303213" y="6473825"/>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sp>
        <p:nvSpPr>
          <p:cNvPr id="8" name="Line 14"/>
          <p:cNvSpPr>
            <a:spLocks noChangeShapeType="1"/>
          </p:cNvSpPr>
          <p:nvPr/>
        </p:nvSpPr>
        <p:spPr bwMode="auto">
          <a:xfrm>
            <a:off x="6248400" y="2209800"/>
            <a:ext cx="2516188"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r>
              <a:rPr lang="en-US"/>
              <a:t>Date</a:t>
            </a:r>
          </a:p>
        </p:txBody>
      </p:sp>
      <p:pic>
        <p:nvPicPr>
          <p:cNvPr id="10" name="Picture 9" descr="Academy-of-Nutrition-and-Dietetic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228600"/>
            <a:ext cx="2174874" cy="377753"/>
          </a:xfrm>
          <a:prstGeom prst="rect">
            <a:avLst/>
          </a:prstGeom>
        </p:spPr>
      </p:pic>
      <p:pic>
        <p:nvPicPr>
          <p:cNvPr id="13" name="Picture 12" descr="IMG_8696.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953000" y="2057400"/>
            <a:ext cx="2518144" cy="4419600"/>
          </a:xfrm>
          <a:prstGeom prst="rect">
            <a:avLst/>
          </a:prstGeom>
        </p:spPr>
      </p:pic>
    </p:spTree>
    <p:extLst>
      <p:ext uri="{BB962C8B-B14F-4D97-AF65-F5344CB8AC3E}">
        <p14:creationId xmlns:p14="http://schemas.microsoft.com/office/powerpoint/2010/main" val="97449626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4">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4424" y="1371600"/>
            <a:ext cx="3872752" cy="5486400"/>
          </a:xfrm>
          <a:prstGeom prst="rect">
            <a:avLst/>
          </a:prstGeom>
          <a:noFill/>
          <a:ln w="9525">
            <a:noFill/>
            <a:miter lim="800000"/>
            <a:headEnd/>
            <a:tailEnd/>
          </a:ln>
          <a:effectLst/>
        </p:spPr>
      </p:pic>
      <p:sp>
        <p:nvSpPr>
          <p:cNvPr id="6" name="Line 12"/>
          <p:cNvSpPr>
            <a:spLocks noChangeShapeType="1"/>
          </p:cNvSpPr>
          <p:nvPr/>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cxnSp>
        <p:nvCxnSpPr>
          <p:cNvPr id="7" name="Straight Connector 6"/>
          <p:cNvCxnSpPr/>
          <p:nvPr/>
        </p:nvCxnSpPr>
        <p:spPr>
          <a:xfrm>
            <a:off x="304800" y="2209800"/>
            <a:ext cx="54102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077200" y="2209800"/>
            <a:ext cx="7620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r>
              <a:rPr lang="en-US"/>
              <a:t>Date</a:t>
            </a:r>
          </a:p>
        </p:txBody>
      </p:sp>
      <p:pic>
        <p:nvPicPr>
          <p:cNvPr id="10" name="Picture 9" descr="Academy-of-Nutrition-and-Dietetic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0" y="228600"/>
            <a:ext cx="2174874" cy="377753"/>
          </a:xfrm>
          <a:prstGeom prst="rect">
            <a:avLst/>
          </a:prstGeom>
        </p:spPr>
      </p:pic>
    </p:spTree>
    <p:extLst>
      <p:ext uri="{BB962C8B-B14F-4D97-AF65-F5344CB8AC3E}">
        <p14:creationId xmlns:p14="http://schemas.microsoft.com/office/powerpoint/2010/main" val="144090988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p:spPr>
        <p:txBody>
          <a:bodyPr/>
          <a:lstStyle>
            <a:lvl1pPr algn="ctr">
              <a:defRPr sz="3600">
                <a:solidFill>
                  <a:srgbClr val="39683E"/>
                </a:solidFill>
              </a:defRPr>
            </a:lvl1pPr>
          </a:lstStyle>
          <a:p>
            <a:pPr lvl="0"/>
            <a:r>
              <a:rPr lang="en-US" dirty="0"/>
              <a:t>Click to edit Master text styles</a:t>
            </a:r>
          </a:p>
        </p:txBody>
      </p:sp>
      <p:sp>
        <p:nvSpPr>
          <p:cNvPr id="8" name="Text Placeholder 7"/>
          <p:cNvSpPr>
            <a:spLocks noGrp="1"/>
          </p:cNvSpPr>
          <p:nvPr>
            <p:ph type="body" sz="quarter" idx="13"/>
          </p:nvPr>
        </p:nvSpPr>
        <p:spPr>
          <a:xfrm>
            <a:off x="457200" y="3429000"/>
            <a:ext cx="8077200" cy="609600"/>
          </a:xfrm>
        </p:spPr>
        <p:txBody>
          <a:bodyPr/>
          <a:lstStyle>
            <a:lvl1pPr algn="ctr">
              <a:defRPr>
                <a:solidFill>
                  <a:srgbClr val="B2B2B2"/>
                </a:solidFill>
              </a:defRPr>
            </a:lvl1pPr>
          </a:lstStyle>
          <a:p>
            <a:pPr lvl="0"/>
            <a:r>
              <a:rPr lang="en-US" dirty="0"/>
              <a:t>Click to edit Master text styles</a:t>
            </a:r>
          </a:p>
        </p:txBody>
      </p:sp>
      <p:sp>
        <p:nvSpPr>
          <p:cNvPr id="4" name="Date Placeholder 21">
            <a:extLst>
              <a:ext uri="{FF2B5EF4-FFF2-40B4-BE49-F238E27FC236}">
                <a16:creationId xmlns:a16="http://schemas.microsoft.com/office/drawing/2014/main" id="{E2F89F81-017E-4F83-B07C-9621A8D38EA6}"/>
              </a:ext>
            </a:extLst>
          </p:cNvPr>
          <p:cNvSpPr>
            <a:spLocks noGrp="1"/>
          </p:cNvSpPr>
          <p:nvPr>
            <p:ph type="dt" sz="half" idx="14"/>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9C82D1E6-838E-4166-BFAD-2C89DEED9107}"/>
              </a:ext>
            </a:extLst>
          </p:cNvPr>
          <p:cNvSpPr>
            <a:spLocks noGrp="1"/>
          </p:cNvSpPr>
          <p:nvPr>
            <p:ph type="sldNum" sz="quarter" idx="15"/>
          </p:nvPr>
        </p:nvSpPr>
        <p:spPr/>
        <p:txBody>
          <a:bodyPr/>
          <a:lstStyle>
            <a:lvl1pPr>
              <a:defRPr/>
            </a:lvl1pPr>
          </a:lstStyle>
          <a:p>
            <a:fld id="{A01806CF-6B32-42D2-963F-4FDFB92AA81E}" type="slidenum">
              <a:rPr lang="en-US" altLang="en-US"/>
              <a:pPr/>
              <a:t>‹#›</a:t>
            </a:fld>
            <a:endParaRPr lang="en-US" altLang="en-US"/>
          </a:p>
        </p:txBody>
      </p:sp>
    </p:spTree>
    <p:extLst>
      <p:ext uri="{BB962C8B-B14F-4D97-AF65-F5344CB8AC3E}">
        <p14:creationId xmlns:p14="http://schemas.microsoft.com/office/powerpoint/2010/main" val="3500359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5">
    <p:spTree>
      <p:nvGrpSpPr>
        <p:cNvPr id="1" name=""/>
        <p:cNvGrpSpPr/>
        <p:nvPr/>
      </p:nvGrpSpPr>
      <p:grpSpPr>
        <a:xfrm>
          <a:off x="0" y="0"/>
          <a:ext cx="0" cy="0"/>
          <a:chOff x="0" y="0"/>
          <a:chExt cx="0" cy="0"/>
        </a:xfrm>
      </p:grpSpPr>
      <p:sp>
        <p:nvSpPr>
          <p:cNvPr id="6" name="Line 12"/>
          <p:cNvSpPr>
            <a:spLocks noChangeShapeType="1"/>
          </p:cNvSpPr>
          <p:nvPr/>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cxnSp>
        <p:nvCxnSpPr>
          <p:cNvPr id="7" name="Straight Connector 6"/>
          <p:cNvCxnSpPr/>
          <p:nvPr/>
        </p:nvCxnSpPr>
        <p:spPr>
          <a:xfrm>
            <a:off x="304800" y="2209800"/>
            <a:ext cx="48768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391400" y="2209800"/>
            <a:ext cx="14478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sp>
        <p:nvSpPr>
          <p:cNvPr id="24"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r>
              <a:rPr lang="en-US"/>
              <a:t>Date</a:t>
            </a:r>
          </a:p>
        </p:txBody>
      </p:sp>
      <p:pic>
        <p:nvPicPr>
          <p:cNvPr id="10" name="Picture 9" descr="Academy-of-Nutrition-and-Dietetic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228600"/>
            <a:ext cx="2174874" cy="377753"/>
          </a:xfrm>
          <a:prstGeom prst="rect">
            <a:avLst/>
          </a:prstGeom>
        </p:spPr>
      </p:pic>
      <p:pic>
        <p:nvPicPr>
          <p:cNvPr id="11" name="Picture 10" descr="IMG_8045.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572000" y="1752600"/>
            <a:ext cx="2907323" cy="4724400"/>
          </a:xfrm>
          <a:prstGeom prst="rect">
            <a:avLst/>
          </a:prstGeom>
        </p:spPr>
      </p:pic>
    </p:spTree>
    <p:extLst>
      <p:ext uri="{BB962C8B-B14F-4D97-AF65-F5344CB8AC3E}">
        <p14:creationId xmlns:p14="http://schemas.microsoft.com/office/powerpoint/2010/main" val="309677914"/>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6">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79192" y="1143001"/>
            <a:ext cx="4664808" cy="5715000"/>
          </a:xfrm>
          <a:prstGeom prst="rect">
            <a:avLst/>
          </a:prstGeom>
          <a:noFill/>
          <a:ln w="9525">
            <a:noFill/>
            <a:miter lim="800000"/>
            <a:headEnd/>
            <a:tailEnd/>
          </a:ln>
          <a:effectLst/>
        </p:spPr>
      </p:pic>
      <p:sp>
        <p:nvSpPr>
          <p:cNvPr id="7" name="Line 15"/>
          <p:cNvSpPr>
            <a:spLocks noChangeShapeType="1"/>
          </p:cNvSpPr>
          <p:nvPr/>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sp>
        <p:nvSpPr>
          <p:cNvPr id="8" name="Line 9"/>
          <p:cNvSpPr>
            <a:spLocks noChangeShapeType="1"/>
          </p:cNvSpPr>
          <p:nvPr/>
        </p:nvSpPr>
        <p:spPr bwMode="auto">
          <a:xfrm>
            <a:off x="304800" y="2209800"/>
            <a:ext cx="5638800" cy="0"/>
          </a:xfrm>
          <a:prstGeom prst="line">
            <a:avLst/>
          </a:prstGeom>
          <a:noFill/>
          <a:ln w="38100">
            <a:solidFill>
              <a:srgbClr val="39683E"/>
            </a:solidFill>
            <a:round/>
            <a:headEnd/>
            <a:tailEnd/>
          </a:ln>
        </p:spPr>
        <p:txBody>
          <a:bodyPr wrap="none" anchor="ctr"/>
          <a:lstStyle/>
          <a:p>
            <a:pPr fontAlgn="auto">
              <a:spcBef>
                <a:spcPts val="0"/>
              </a:spcBef>
              <a:spcAft>
                <a:spcPts val="0"/>
              </a:spcAft>
              <a:defRPr/>
            </a:pPr>
            <a:endParaRPr lang="en-US">
              <a:latin typeface="+mn-lt"/>
            </a:endParaRPr>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r>
              <a:rPr lang="en-US"/>
              <a:t>Date</a:t>
            </a:r>
            <a:endParaRPr lang="en-US" dirty="0"/>
          </a:p>
        </p:txBody>
      </p:sp>
      <p:cxnSp>
        <p:nvCxnSpPr>
          <p:cNvPr id="17" name="Straight Connector 16"/>
          <p:cNvCxnSpPr/>
          <p:nvPr/>
        </p:nvCxnSpPr>
        <p:spPr>
          <a:xfrm>
            <a:off x="7924800" y="2209800"/>
            <a:ext cx="9906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pic>
        <p:nvPicPr>
          <p:cNvPr id="10" name="Picture 9" descr="Academy-of-Nutrition-and-Dietetic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0" y="228600"/>
            <a:ext cx="2174874" cy="377753"/>
          </a:xfrm>
          <a:prstGeom prst="rect">
            <a:avLst/>
          </a:prstGeom>
        </p:spPr>
      </p:pic>
      <p:pic>
        <p:nvPicPr>
          <p:cNvPr id="13" name="Picture 2">
            <a:extLst>
              <a:ext uri="{FF2B5EF4-FFF2-40B4-BE49-F238E27FC236}">
                <a16:creationId xmlns:a16="http://schemas.microsoft.com/office/drawing/2014/main" id="{93412FA0-2FF2-46D5-B1A8-B2DC461810C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479925" y="1143000"/>
            <a:ext cx="46640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ADAlogoPMS">
            <a:extLst>
              <a:ext uri="{FF2B5EF4-FFF2-40B4-BE49-F238E27FC236}">
                <a16:creationId xmlns:a16="http://schemas.microsoft.com/office/drawing/2014/main" id="{EA178E1B-ADEC-4E95-8336-1CDF491CF62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15">
            <a:extLst>
              <a:ext uri="{FF2B5EF4-FFF2-40B4-BE49-F238E27FC236}">
                <a16:creationId xmlns:a16="http://schemas.microsoft.com/office/drawing/2014/main" id="{9E3D896D-9484-418B-813A-3EA2AF857AE9}"/>
              </a:ext>
            </a:extLst>
          </p:cNvPr>
          <p:cNvSpPr>
            <a:spLocks noChangeShapeType="1"/>
          </p:cNvSpPr>
          <p:nvPr userDrawn="1"/>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sp>
        <p:nvSpPr>
          <p:cNvPr id="16" name="Line 9">
            <a:extLst>
              <a:ext uri="{FF2B5EF4-FFF2-40B4-BE49-F238E27FC236}">
                <a16:creationId xmlns:a16="http://schemas.microsoft.com/office/drawing/2014/main" id="{28A47BC8-885C-49A3-8988-642B52D7B25E}"/>
              </a:ext>
            </a:extLst>
          </p:cNvPr>
          <p:cNvSpPr>
            <a:spLocks noChangeShapeType="1"/>
          </p:cNvSpPr>
          <p:nvPr userDrawn="1"/>
        </p:nvSpPr>
        <p:spPr bwMode="auto">
          <a:xfrm>
            <a:off x="304800" y="2209800"/>
            <a:ext cx="5638800" cy="0"/>
          </a:xfrm>
          <a:prstGeom prst="line">
            <a:avLst/>
          </a:prstGeom>
          <a:noFill/>
          <a:ln w="38100">
            <a:solidFill>
              <a:srgbClr val="39683E"/>
            </a:solidFill>
            <a:round/>
            <a:headEnd/>
            <a:tailEnd/>
          </a:ln>
        </p:spPr>
        <p:txBody>
          <a:bodyPr wrap="none" anchor="ctr"/>
          <a:lstStyle/>
          <a:p>
            <a:pPr fontAlgn="auto">
              <a:spcBef>
                <a:spcPts val="0"/>
              </a:spcBef>
              <a:spcAft>
                <a:spcPts val="0"/>
              </a:spcAft>
              <a:defRPr/>
            </a:pPr>
            <a:endParaRPr lang="en-US">
              <a:latin typeface="+mn-lt"/>
            </a:endParaRPr>
          </a:p>
        </p:txBody>
      </p:sp>
      <p:cxnSp>
        <p:nvCxnSpPr>
          <p:cNvPr id="18" name="Straight Connector 17">
            <a:extLst>
              <a:ext uri="{FF2B5EF4-FFF2-40B4-BE49-F238E27FC236}">
                <a16:creationId xmlns:a16="http://schemas.microsoft.com/office/drawing/2014/main" id="{DC72F6CF-CD6D-4D65-8145-92ED33BAE4F6}"/>
              </a:ext>
            </a:extLst>
          </p:cNvPr>
          <p:cNvCxnSpPr/>
          <p:nvPr userDrawn="1"/>
        </p:nvCxnSpPr>
        <p:spPr>
          <a:xfrm>
            <a:off x="7924800" y="2209800"/>
            <a:ext cx="990600" cy="1588"/>
          </a:xfrm>
          <a:prstGeom prst="line">
            <a:avLst/>
          </a:prstGeom>
          <a:ln w="38100">
            <a:solidFill>
              <a:srgbClr val="3968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58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7">
    <p:spTree>
      <p:nvGrpSpPr>
        <p:cNvPr id="1" name=""/>
        <p:cNvGrpSpPr/>
        <p:nvPr/>
      </p:nvGrpSpPr>
      <p:grpSpPr>
        <a:xfrm>
          <a:off x="0" y="0"/>
          <a:ext cx="0" cy="0"/>
          <a:chOff x="0" y="0"/>
          <a:chExt cx="0" cy="0"/>
        </a:xfrm>
      </p:grpSpPr>
      <p:sp>
        <p:nvSpPr>
          <p:cNvPr id="6" name="Line 10"/>
          <p:cNvSpPr>
            <a:spLocks noChangeShapeType="1"/>
          </p:cNvSpPr>
          <p:nvPr/>
        </p:nvSpPr>
        <p:spPr bwMode="auto">
          <a:xfrm>
            <a:off x="8077200" y="2255515"/>
            <a:ext cx="8382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7" name="Line 15"/>
          <p:cNvSpPr>
            <a:spLocks noChangeShapeType="1"/>
          </p:cNvSpPr>
          <p:nvPr/>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sp>
        <p:nvSpPr>
          <p:cNvPr id="8" name="Line 9"/>
          <p:cNvSpPr>
            <a:spLocks noChangeShapeType="1"/>
          </p:cNvSpPr>
          <p:nvPr/>
        </p:nvSpPr>
        <p:spPr bwMode="auto">
          <a:xfrm>
            <a:off x="304800" y="2209800"/>
            <a:ext cx="56388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r>
              <a:rPr lang="en-US"/>
              <a:t>Date</a:t>
            </a:r>
          </a:p>
        </p:txBody>
      </p:sp>
      <p:pic>
        <p:nvPicPr>
          <p:cNvPr id="10" name="Picture 9" descr="Academy-of-Nutrition-and-Dietetic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228600"/>
            <a:ext cx="2174874" cy="377753"/>
          </a:xfrm>
          <a:prstGeom prst="rect">
            <a:avLst/>
          </a:prstGeom>
        </p:spPr>
      </p:pic>
      <p:pic>
        <p:nvPicPr>
          <p:cNvPr id="19" name="Picture 18" descr="Group of People Smiling iStock_000007773161Medium.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95150" y="2133600"/>
            <a:ext cx="4142170" cy="3834384"/>
          </a:xfrm>
          <a:prstGeom prst="rect">
            <a:avLst/>
          </a:prstGeom>
        </p:spPr>
      </p:pic>
    </p:spTree>
    <p:extLst>
      <p:ext uri="{BB962C8B-B14F-4D97-AF65-F5344CB8AC3E}">
        <p14:creationId xmlns:p14="http://schemas.microsoft.com/office/powerpoint/2010/main" val="384485890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8">
    <p:spTree>
      <p:nvGrpSpPr>
        <p:cNvPr id="1" name=""/>
        <p:cNvGrpSpPr/>
        <p:nvPr/>
      </p:nvGrpSpPr>
      <p:grpSpPr>
        <a:xfrm>
          <a:off x="0" y="0"/>
          <a:ext cx="0" cy="0"/>
          <a:chOff x="0" y="0"/>
          <a:chExt cx="0" cy="0"/>
        </a:xfrm>
      </p:grpSpPr>
      <p:sp>
        <p:nvSpPr>
          <p:cNvPr id="6" name="Line 10"/>
          <p:cNvSpPr>
            <a:spLocks noChangeShapeType="1"/>
          </p:cNvSpPr>
          <p:nvPr/>
        </p:nvSpPr>
        <p:spPr bwMode="auto">
          <a:xfrm>
            <a:off x="5943600" y="2209800"/>
            <a:ext cx="23622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7" name="Line 15"/>
          <p:cNvSpPr>
            <a:spLocks noChangeShapeType="1"/>
          </p:cNvSpPr>
          <p:nvPr/>
        </p:nvSpPr>
        <p:spPr bwMode="auto">
          <a:xfrm>
            <a:off x="304800" y="6477000"/>
            <a:ext cx="8534400" cy="0"/>
          </a:xfrm>
          <a:prstGeom prst="line">
            <a:avLst/>
          </a:prstGeom>
          <a:noFill/>
          <a:ln w="12700">
            <a:solidFill>
              <a:srgbClr val="969696"/>
            </a:solidFill>
            <a:round/>
            <a:headEnd/>
            <a:tailEnd/>
          </a:ln>
        </p:spPr>
        <p:txBody>
          <a:bodyPr wrap="none" anchor="ctr"/>
          <a:lstStyle/>
          <a:p>
            <a:pPr fontAlgn="auto">
              <a:spcBef>
                <a:spcPts val="0"/>
              </a:spcBef>
              <a:spcAft>
                <a:spcPts val="0"/>
              </a:spcAft>
              <a:defRPr/>
            </a:pPr>
            <a:endParaRPr lang="en-US">
              <a:latin typeface="+mn-lt"/>
            </a:endParaRPr>
          </a:p>
        </p:txBody>
      </p:sp>
      <p:sp>
        <p:nvSpPr>
          <p:cNvPr id="8" name="Line 9"/>
          <p:cNvSpPr>
            <a:spLocks noChangeShapeType="1"/>
          </p:cNvSpPr>
          <p:nvPr/>
        </p:nvSpPr>
        <p:spPr bwMode="auto">
          <a:xfrm>
            <a:off x="304800" y="2209800"/>
            <a:ext cx="56388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11" name="Text Placeholder 23"/>
          <p:cNvSpPr>
            <a:spLocks noGrp="1"/>
          </p:cNvSpPr>
          <p:nvPr>
            <p:ph type="body" sz="quarter" idx="12"/>
          </p:nvPr>
        </p:nvSpPr>
        <p:spPr>
          <a:xfrm>
            <a:off x="304800" y="24384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12" name="Text Placeholder 11"/>
          <p:cNvSpPr>
            <a:spLocks noGrp="1"/>
          </p:cNvSpPr>
          <p:nvPr>
            <p:ph type="body" sz="quarter" idx="13"/>
          </p:nvPr>
        </p:nvSpPr>
        <p:spPr>
          <a:xfrm>
            <a:off x="304800" y="1524000"/>
            <a:ext cx="4876800" cy="609600"/>
          </a:xfrm>
          <a:prstGeom prst="rect">
            <a:avLst/>
          </a:prstGeom>
        </p:spPr>
        <p:txBody>
          <a:bodyPr/>
          <a:lstStyle>
            <a:lvl1pPr>
              <a:defRPr sz="3600" b="0" i="0"/>
            </a:lvl1pPr>
          </a:lstStyle>
          <a:p>
            <a:pPr lvl="0"/>
            <a:r>
              <a:rPr lang="en-US"/>
              <a:t>Click to edit Master text styles</a:t>
            </a:r>
          </a:p>
        </p:txBody>
      </p:sp>
      <p:sp>
        <p:nvSpPr>
          <p:cNvPr id="9" name="Date Placeholder 2"/>
          <p:cNvSpPr>
            <a:spLocks noGrp="1"/>
          </p:cNvSpPr>
          <p:nvPr>
            <p:ph type="dt" sz="half" idx="14"/>
          </p:nvPr>
        </p:nvSpPr>
        <p:spPr/>
        <p:txBody>
          <a:bodyPr/>
          <a:lstStyle>
            <a:lvl1pPr>
              <a:defRPr/>
            </a:lvl1pPr>
          </a:lstStyle>
          <a:p>
            <a:pPr>
              <a:defRPr/>
            </a:pPr>
            <a:r>
              <a:rPr lang="en-US"/>
              <a:t>Date</a:t>
            </a:r>
          </a:p>
        </p:txBody>
      </p:sp>
      <p:pic>
        <p:nvPicPr>
          <p:cNvPr id="10" name="Picture 9" descr="Academy-of-Nutrition-and-Dietetic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228600"/>
            <a:ext cx="2174874" cy="377753"/>
          </a:xfrm>
          <a:prstGeom prst="rect">
            <a:avLst/>
          </a:prstGeom>
        </p:spPr>
      </p:pic>
      <p:pic>
        <p:nvPicPr>
          <p:cNvPr id="15" name="Picture 14" descr="two labcoat women iStock_000001618419Medium.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3962400" y="2667000"/>
            <a:ext cx="4114800" cy="3447288"/>
          </a:xfrm>
          <a:prstGeom prst="rect">
            <a:avLst/>
          </a:prstGeom>
        </p:spPr>
      </p:pic>
    </p:spTree>
    <p:extLst>
      <p:ext uri="{BB962C8B-B14F-4D97-AF65-F5344CB8AC3E}">
        <p14:creationId xmlns:p14="http://schemas.microsoft.com/office/powerpoint/2010/main" val="758036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9">
    <p:spTree>
      <p:nvGrpSpPr>
        <p:cNvPr id="1" name=""/>
        <p:cNvGrpSpPr/>
        <p:nvPr/>
      </p:nvGrpSpPr>
      <p:grpSpPr>
        <a:xfrm>
          <a:off x="0" y="0"/>
          <a:ext cx="0" cy="0"/>
          <a:chOff x="0" y="0"/>
          <a:chExt cx="0" cy="0"/>
        </a:xfrm>
      </p:grpSpPr>
      <p:sp>
        <p:nvSpPr>
          <p:cNvPr id="5" name="Line 10"/>
          <p:cNvSpPr>
            <a:spLocks noChangeShapeType="1"/>
          </p:cNvSpPr>
          <p:nvPr/>
        </p:nvSpPr>
        <p:spPr bwMode="auto">
          <a:xfrm>
            <a:off x="8686800" y="2362200"/>
            <a:ext cx="3048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7" name="Line 9"/>
          <p:cNvSpPr>
            <a:spLocks noChangeShapeType="1"/>
          </p:cNvSpPr>
          <p:nvPr/>
        </p:nvSpPr>
        <p:spPr bwMode="auto">
          <a:xfrm>
            <a:off x="457200" y="2362200"/>
            <a:ext cx="5638800" cy="0"/>
          </a:xfrm>
          <a:prstGeom prst="line">
            <a:avLst/>
          </a:prstGeom>
          <a:noFill/>
          <a:ln w="38100">
            <a:solidFill>
              <a:srgbClr val="065901"/>
            </a:solidFill>
            <a:round/>
            <a:headEnd/>
            <a:tailEnd/>
          </a:ln>
        </p:spPr>
        <p:txBody>
          <a:bodyPr wrap="none" anchor="ctr"/>
          <a:lstStyle/>
          <a:p>
            <a:pPr fontAlgn="auto">
              <a:spcBef>
                <a:spcPts val="0"/>
              </a:spcBef>
              <a:spcAft>
                <a:spcPts val="0"/>
              </a:spcAft>
              <a:defRPr/>
            </a:pPr>
            <a:endParaRPr lang="en-US">
              <a:latin typeface="+mn-lt"/>
            </a:endParaRPr>
          </a:p>
        </p:txBody>
      </p:sp>
      <p:sp>
        <p:nvSpPr>
          <p:cNvPr id="8" name="Text Placeholder 23"/>
          <p:cNvSpPr>
            <a:spLocks noGrp="1"/>
          </p:cNvSpPr>
          <p:nvPr>
            <p:ph type="body" sz="quarter" idx="12"/>
          </p:nvPr>
        </p:nvSpPr>
        <p:spPr>
          <a:xfrm>
            <a:off x="457200" y="2590800"/>
            <a:ext cx="3581400" cy="3657600"/>
          </a:xfrm>
          <a:prstGeom prst="rect">
            <a:avLst/>
          </a:prstGeom>
        </p:spPr>
        <p:txBody>
          <a:bodyPr/>
          <a:lstStyle>
            <a:lvl1pPr marL="0" indent="0">
              <a:defRPr>
                <a:solidFill>
                  <a:srgbClr val="717171"/>
                </a:solidFill>
              </a:defRPr>
            </a:lvl1pPr>
          </a:lstStyle>
          <a:p>
            <a:pPr lvl="0"/>
            <a:r>
              <a:rPr lang="en-US"/>
              <a:t>Click to edit Master text styles</a:t>
            </a:r>
          </a:p>
        </p:txBody>
      </p:sp>
      <p:sp>
        <p:nvSpPr>
          <p:cNvPr id="9" name="Text Placeholder 11"/>
          <p:cNvSpPr>
            <a:spLocks noGrp="1"/>
          </p:cNvSpPr>
          <p:nvPr>
            <p:ph type="body" sz="quarter" idx="13"/>
          </p:nvPr>
        </p:nvSpPr>
        <p:spPr>
          <a:xfrm>
            <a:off x="457200" y="1676400"/>
            <a:ext cx="4876800" cy="609600"/>
          </a:xfrm>
          <a:prstGeom prst="rect">
            <a:avLst/>
          </a:prstGeom>
        </p:spPr>
        <p:txBody>
          <a:bodyPr/>
          <a:lstStyle>
            <a:lvl1pPr>
              <a:defRPr sz="3600" b="0" i="0"/>
            </a:lvl1pPr>
          </a:lstStyle>
          <a:p>
            <a:pPr lvl="0"/>
            <a:r>
              <a:rPr lang="en-US"/>
              <a:t>Click to edit Master text styles</a:t>
            </a:r>
          </a:p>
        </p:txBody>
      </p:sp>
      <p:sp>
        <p:nvSpPr>
          <p:cNvPr id="10" name="Date Placeholder 2"/>
          <p:cNvSpPr txBox="1">
            <a:spLocks/>
          </p:cNvSpPr>
          <p:nvPr/>
        </p:nvSpPr>
        <p:spPr>
          <a:xfrm>
            <a:off x="381000" y="6629400"/>
            <a:ext cx="2133600" cy="228600"/>
          </a:xfrm>
          <a:prstGeom prst="rect">
            <a:avLst/>
          </a:prstGeom>
        </p:spPr>
        <p:txBody>
          <a:bodyPr vert="horz" lIns="91440" tIns="45720" rIns="91440" bIns="45720" rtlCol="0" anchor="ct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6894733-FB1D-47BF-849F-81DD5FF21D72}" type="datetime1">
              <a:rPr kumimoji="0" lang="en-US" sz="1200" b="0" i="0" u="none" strike="noStrike" kern="1200" cap="none" spc="0" normalizeH="0" baseline="0" noProof="0" smtClean="0">
                <a:ln>
                  <a:noFill/>
                </a:ln>
                <a:solidFill>
                  <a:schemeClr val="tx1">
                    <a:tint val="75000"/>
                  </a:schemeClr>
                </a:solidFill>
                <a:effectLst/>
                <a:uLnTx/>
                <a:uFillTx/>
                <a:latin typeface="Tahoma" pitchFamily="34" charset="0"/>
                <a:ea typeface="+mn-ea"/>
                <a:cs typeface="Tahoma"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8/28/2020</a:t>
            </a:fld>
            <a:endParaRPr kumimoji="0" lang="en-US" sz="1200" b="0" i="0" u="none" strike="noStrike" kern="1200" cap="none" spc="0" normalizeH="0" baseline="0" noProof="0" dirty="0">
              <a:ln>
                <a:noFill/>
              </a:ln>
              <a:solidFill>
                <a:schemeClr val="tx1">
                  <a:tint val="75000"/>
                </a:schemeClr>
              </a:solidFill>
              <a:effectLst/>
              <a:uLnTx/>
              <a:uFillTx/>
              <a:latin typeface="Tahoma" pitchFamily="34" charset="0"/>
              <a:ea typeface="+mn-ea"/>
              <a:cs typeface="Tahoma" pitchFamily="34" charset="0"/>
            </a:endParaRPr>
          </a:p>
        </p:txBody>
      </p:sp>
      <p:pic>
        <p:nvPicPr>
          <p:cNvPr id="12" name="Picture 11" descr="Academy-of-Nutrition-and-Dietetic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228600"/>
            <a:ext cx="2174874" cy="377753"/>
          </a:xfrm>
          <a:prstGeom prst="rect">
            <a:avLst/>
          </a:prstGeom>
        </p:spPr>
      </p:pic>
    </p:spTree>
    <p:extLst>
      <p:ext uri="{BB962C8B-B14F-4D97-AF65-F5344CB8AC3E}">
        <p14:creationId xmlns:p14="http://schemas.microsoft.com/office/powerpoint/2010/main" val="238534525"/>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10">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Date</a:t>
            </a:r>
          </a:p>
        </p:txBody>
      </p:sp>
      <p:pic>
        <p:nvPicPr>
          <p:cNvPr id="4" name="Picture 8" descr="ppt_0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p:spPr>
      </p:pic>
      <p:sp>
        <p:nvSpPr>
          <p:cNvPr id="9" name="Text Placeholder 8"/>
          <p:cNvSpPr>
            <a:spLocks noGrp="1"/>
          </p:cNvSpPr>
          <p:nvPr>
            <p:ph type="body" sz="quarter" idx="11"/>
          </p:nvPr>
        </p:nvSpPr>
        <p:spPr>
          <a:xfrm>
            <a:off x="228600" y="2209800"/>
            <a:ext cx="5486400" cy="2819400"/>
          </a:xfrm>
          <a:prstGeom prst="rect">
            <a:avLst/>
          </a:prstGeom>
        </p:spPr>
        <p:txBody>
          <a:bodyPr/>
          <a:lstStyle>
            <a:lvl1pPr>
              <a:defRPr>
                <a:solidFill>
                  <a:schemeClr val="bg1"/>
                </a:solidFill>
              </a:defRPr>
            </a:lvl1pPr>
          </a:lstStyle>
          <a:p>
            <a:pPr lvl="0"/>
            <a:r>
              <a:rPr lang="en-US"/>
              <a:t>Click to edit Master text styles</a:t>
            </a:r>
          </a:p>
        </p:txBody>
      </p:sp>
      <p:sp>
        <p:nvSpPr>
          <p:cNvPr id="11" name="Text Placeholder 10"/>
          <p:cNvSpPr>
            <a:spLocks noGrp="1"/>
          </p:cNvSpPr>
          <p:nvPr>
            <p:ph type="body" sz="quarter" idx="12"/>
          </p:nvPr>
        </p:nvSpPr>
        <p:spPr>
          <a:xfrm>
            <a:off x="228600" y="1447800"/>
            <a:ext cx="8382000" cy="685800"/>
          </a:xfrm>
          <a:prstGeom prst="rect">
            <a:avLst/>
          </a:prstGeom>
        </p:spPr>
        <p:txBody>
          <a:bodyPr/>
          <a:lstStyle>
            <a:lvl1pPr>
              <a:defRPr sz="4400">
                <a:solidFill>
                  <a:srgbClr val="39683E"/>
                </a:solidFill>
              </a:defRPr>
            </a:lvl1pPr>
          </a:lstStyle>
          <a:p>
            <a:pPr lvl="0"/>
            <a:r>
              <a:rPr lang="en-US"/>
              <a:t>Click to edit Master text styles</a:t>
            </a:r>
          </a:p>
        </p:txBody>
      </p:sp>
      <p:pic>
        <p:nvPicPr>
          <p:cNvPr id="7" name="Picture 6" descr="Academy-of-Nutrition-and-Dietetic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48400" y="228600"/>
            <a:ext cx="2174874" cy="377753"/>
          </a:xfrm>
          <a:prstGeom prst="rect">
            <a:avLst/>
          </a:prstGeom>
        </p:spPr>
      </p:pic>
    </p:spTree>
    <p:extLst>
      <p:ext uri="{BB962C8B-B14F-4D97-AF65-F5344CB8AC3E}">
        <p14:creationId xmlns:p14="http://schemas.microsoft.com/office/powerpoint/2010/main" val="47784525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11">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Date</a:t>
            </a:r>
          </a:p>
        </p:txBody>
      </p:sp>
      <p:sp>
        <p:nvSpPr>
          <p:cNvPr id="9" name="Text Placeholder 8"/>
          <p:cNvSpPr>
            <a:spLocks noGrp="1"/>
          </p:cNvSpPr>
          <p:nvPr>
            <p:ph type="body" sz="quarter" idx="11"/>
          </p:nvPr>
        </p:nvSpPr>
        <p:spPr>
          <a:xfrm>
            <a:off x="228600" y="2286000"/>
            <a:ext cx="8686800" cy="762000"/>
          </a:xfrm>
          <a:prstGeom prst="rect">
            <a:avLst/>
          </a:prstGeom>
        </p:spPr>
        <p:txBody>
          <a:bodyPr/>
          <a:lstStyle>
            <a:lvl1pPr>
              <a:defRPr sz="4400"/>
            </a:lvl1pPr>
          </a:lstStyle>
          <a:p>
            <a:pPr lvl="0"/>
            <a:r>
              <a:rPr lang="en-US"/>
              <a:t>Click to edit Master text styles</a:t>
            </a:r>
          </a:p>
        </p:txBody>
      </p:sp>
      <p:sp>
        <p:nvSpPr>
          <p:cNvPr id="11" name="Text Placeholder 10"/>
          <p:cNvSpPr>
            <a:spLocks noGrp="1"/>
          </p:cNvSpPr>
          <p:nvPr>
            <p:ph type="body" sz="quarter" idx="12"/>
          </p:nvPr>
        </p:nvSpPr>
        <p:spPr>
          <a:xfrm>
            <a:off x="228600" y="3048000"/>
            <a:ext cx="8686800" cy="762000"/>
          </a:xfrm>
          <a:prstGeom prst="rect">
            <a:avLst/>
          </a:prstGeom>
        </p:spPr>
        <p:txBody>
          <a:bodyPr/>
          <a:lstStyle>
            <a:lvl1pPr>
              <a:defRPr sz="4000">
                <a:solidFill>
                  <a:srgbClr val="717171"/>
                </a:solidFill>
              </a:defRPr>
            </a:lvl1pPr>
          </a:lstStyle>
          <a:p>
            <a:pPr lvl="0"/>
            <a:r>
              <a:rPr lang="en-US"/>
              <a:t>Click to edit Master text styles</a:t>
            </a:r>
          </a:p>
        </p:txBody>
      </p:sp>
      <p:pic>
        <p:nvPicPr>
          <p:cNvPr id="6" name="Picture 5" descr="Academy-of-Nutrition-and-Dietetic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48400" y="228600"/>
            <a:ext cx="2174874" cy="377753"/>
          </a:xfrm>
          <a:prstGeom prst="rect">
            <a:avLst/>
          </a:prstGeom>
        </p:spPr>
      </p:pic>
    </p:spTree>
    <p:extLst>
      <p:ext uri="{BB962C8B-B14F-4D97-AF65-F5344CB8AC3E}">
        <p14:creationId xmlns:p14="http://schemas.microsoft.com/office/powerpoint/2010/main" val="2980129441"/>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2"/>
          </p:nvPr>
        </p:nvSpPr>
        <p:spPr>
          <a:xfrm>
            <a:off x="228600" y="990600"/>
            <a:ext cx="8686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1">
            <a:extLst>
              <a:ext uri="{FF2B5EF4-FFF2-40B4-BE49-F238E27FC236}">
                <a16:creationId xmlns:a16="http://schemas.microsoft.com/office/drawing/2014/main" id="{0E8AE3D7-9B10-498D-B2DE-20DB3383199C}"/>
              </a:ext>
            </a:extLst>
          </p:cNvPr>
          <p:cNvSpPr>
            <a:spLocks noGrp="1"/>
          </p:cNvSpPr>
          <p:nvPr>
            <p:ph type="dt" sz="half" idx="13"/>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78BD2AB1-190A-49FD-8C07-B08CCA42BD53}"/>
              </a:ext>
            </a:extLst>
          </p:cNvPr>
          <p:cNvSpPr>
            <a:spLocks noGrp="1"/>
          </p:cNvSpPr>
          <p:nvPr>
            <p:ph type="sldNum" sz="quarter" idx="14"/>
          </p:nvPr>
        </p:nvSpPr>
        <p:spPr/>
        <p:txBody>
          <a:bodyPr/>
          <a:lstStyle>
            <a:lvl1pPr>
              <a:defRPr/>
            </a:lvl1pPr>
          </a:lstStyle>
          <a:p>
            <a:fld id="{B9C699EB-4288-4229-B469-1D43CDC810D4}" type="slidenum">
              <a:rPr lang="en-US" altLang="en-US"/>
              <a:pPr/>
              <a:t>‹#›</a:t>
            </a:fld>
            <a:endParaRPr lang="en-US" altLang="en-US"/>
          </a:p>
        </p:txBody>
      </p:sp>
    </p:spTree>
    <p:extLst>
      <p:ext uri="{BB962C8B-B14F-4D97-AF65-F5344CB8AC3E}">
        <p14:creationId xmlns:p14="http://schemas.microsoft.com/office/powerpoint/2010/main" val="1053847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228600" y="990600"/>
            <a:ext cx="8686800" cy="5410200"/>
          </a:xfrm>
        </p:spPr>
        <p:txBody>
          <a:bodyPr/>
          <a:lstStyle/>
          <a:p>
            <a:pPr lvl="0"/>
            <a:endParaRPr lang="en-US" dirty="0"/>
          </a:p>
        </p:txBody>
      </p:sp>
      <p:sp>
        <p:nvSpPr>
          <p:cNvPr id="4" name="Date Placeholder 21">
            <a:extLst>
              <a:ext uri="{FF2B5EF4-FFF2-40B4-BE49-F238E27FC236}">
                <a16:creationId xmlns:a16="http://schemas.microsoft.com/office/drawing/2014/main" id="{E6A6D708-4F60-495E-81DC-DDF9D1BE152A}"/>
              </a:ext>
            </a:extLst>
          </p:cNvPr>
          <p:cNvSpPr>
            <a:spLocks noGrp="1"/>
          </p:cNvSpPr>
          <p:nvPr>
            <p:ph type="dt" sz="half" idx="13"/>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2C7186B9-6EA9-482E-A943-0FBCA1E85F29}"/>
              </a:ext>
            </a:extLst>
          </p:cNvPr>
          <p:cNvSpPr>
            <a:spLocks noGrp="1"/>
          </p:cNvSpPr>
          <p:nvPr>
            <p:ph type="sldNum" sz="quarter" idx="14"/>
          </p:nvPr>
        </p:nvSpPr>
        <p:spPr/>
        <p:txBody>
          <a:bodyPr/>
          <a:lstStyle>
            <a:lvl1pPr>
              <a:defRPr/>
            </a:lvl1pPr>
          </a:lstStyle>
          <a:p>
            <a:fld id="{65A47B80-FB1C-45DB-BE40-F6D29F8B2683}" type="slidenum">
              <a:rPr lang="en-US" altLang="en-US"/>
              <a:pPr/>
              <a:t>‹#›</a:t>
            </a:fld>
            <a:endParaRPr lang="en-US" altLang="en-US"/>
          </a:p>
        </p:txBody>
      </p:sp>
    </p:spTree>
    <p:extLst>
      <p:ext uri="{BB962C8B-B14F-4D97-AF65-F5344CB8AC3E}">
        <p14:creationId xmlns:p14="http://schemas.microsoft.com/office/powerpoint/2010/main" val="1194840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p:spPr>
        <p:txBody>
          <a:bodyPr/>
          <a:lstStyle>
            <a:lvl1pPr algn="ctr">
              <a:defRPr sz="3600">
                <a:solidFill>
                  <a:srgbClr val="39683E"/>
                </a:solidFill>
              </a:defRPr>
            </a:lvl1pPr>
          </a:lstStyle>
          <a:p>
            <a:pPr lvl="0"/>
            <a:r>
              <a:rPr lang="en-US" dirty="0"/>
              <a:t>Click to edit Master text styles</a:t>
            </a:r>
          </a:p>
        </p:txBody>
      </p:sp>
      <p:sp>
        <p:nvSpPr>
          <p:cNvPr id="8" name="Text Placeholder 7"/>
          <p:cNvSpPr>
            <a:spLocks noGrp="1"/>
          </p:cNvSpPr>
          <p:nvPr>
            <p:ph type="body" sz="quarter" idx="13"/>
          </p:nvPr>
        </p:nvSpPr>
        <p:spPr>
          <a:xfrm>
            <a:off x="457200" y="3429000"/>
            <a:ext cx="8077200" cy="609600"/>
          </a:xfrm>
        </p:spPr>
        <p:txBody>
          <a:bodyPr/>
          <a:lstStyle>
            <a:lvl1pPr algn="ctr">
              <a:defRPr>
                <a:solidFill>
                  <a:srgbClr val="B2B2B2"/>
                </a:solidFill>
              </a:defRPr>
            </a:lvl1pPr>
          </a:lstStyle>
          <a:p>
            <a:pPr lvl="0"/>
            <a:r>
              <a:rPr lang="en-US" dirty="0"/>
              <a:t>Click to edit Master text styles</a:t>
            </a:r>
          </a:p>
        </p:txBody>
      </p:sp>
      <p:sp>
        <p:nvSpPr>
          <p:cNvPr id="4" name="Date Placeholder 21">
            <a:extLst>
              <a:ext uri="{FF2B5EF4-FFF2-40B4-BE49-F238E27FC236}">
                <a16:creationId xmlns:a16="http://schemas.microsoft.com/office/drawing/2014/main" id="{E2F89F81-017E-4F83-B07C-9621A8D38EA6}"/>
              </a:ext>
            </a:extLst>
          </p:cNvPr>
          <p:cNvSpPr>
            <a:spLocks noGrp="1"/>
          </p:cNvSpPr>
          <p:nvPr>
            <p:ph type="dt" sz="half" idx="14"/>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9C82D1E6-838E-4166-BFAD-2C89DEED9107}"/>
              </a:ext>
            </a:extLst>
          </p:cNvPr>
          <p:cNvSpPr>
            <a:spLocks noGrp="1"/>
          </p:cNvSpPr>
          <p:nvPr>
            <p:ph type="sldNum" sz="quarter" idx="15"/>
          </p:nvPr>
        </p:nvSpPr>
        <p:spPr/>
        <p:txBody>
          <a:bodyPr/>
          <a:lstStyle>
            <a:lvl1pPr>
              <a:defRPr/>
            </a:lvl1pPr>
          </a:lstStyle>
          <a:p>
            <a:fld id="{A01806CF-6B32-42D2-963F-4FDFB92AA81E}" type="slidenum">
              <a:rPr lang="en-US" altLang="en-US"/>
              <a:pPr/>
              <a:t>‹#›</a:t>
            </a:fld>
            <a:endParaRPr lang="en-US" altLang="en-US"/>
          </a:p>
        </p:txBody>
      </p:sp>
    </p:spTree>
    <p:extLst>
      <p:ext uri="{BB962C8B-B14F-4D97-AF65-F5344CB8AC3E}">
        <p14:creationId xmlns:p14="http://schemas.microsoft.com/office/powerpoint/2010/main" val="898699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1">
            <a:extLst>
              <a:ext uri="{FF2B5EF4-FFF2-40B4-BE49-F238E27FC236}">
                <a16:creationId xmlns:a16="http://schemas.microsoft.com/office/drawing/2014/main" id="{3D7A6FC3-B761-40F3-BD5B-A232BEE57FD4}"/>
              </a:ext>
            </a:extLst>
          </p:cNvPr>
          <p:cNvSpPr>
            <a:spLocks noGrp="1"/>
          </p:cNvSpPr>
          <p:nvPr>
            <p:ph type="dt" sz="half" idx="10"/>
          </p:nvPr>
        </p:nvSpPr>
        <p:spPr/>
        <p:txBody>
          <a:bodyPr/>
          <a:lstStyle>
            <a:lvl1pPr>
              <a:defRPr/>
            </a:lvl1pPr>
          </a:lstStyle>
          <a:p>
            <a:pPr>
              <a:defRPr/>
            </a:pPr>
            <a:r>
              <a:rPr lang="en-US"/>
              <a:t>Date</a:t>
            </a:r>
          </a:p>
        </p:txBody>
      </p:sp>
      <p:sp>
        <p:nvSpPr>
          <p:cNvPr id="4" name="Slide Number Placeholder 23">
            <a:extLst>
              <a:ext uri="{FF2B5EF4-FFF2-40B4-BE49-F238E27FC236}">
                <a16:creationId xmlns:a16="http://schemas.microsoft.com/office/drawing/2014/main" id="{5D13744A-DD6F-497E-8F72-682916B4AD29}"/>
              </a:ext>
            </a:extLst>
          </p:cNvPr>
          <p:cNvSpPr>
            <a:spLocks noGrp="1"/>
          </p:cNvSpPr>
          <p:nvPr>
            <p:ph type="sldNum" sz="quarter" idx="11"/>
          </p:nvPr>
        </p:nvSpPr>
        <p:spPr/>
        <p:txBody>
          <a:bodyPr/>
          <a:lstStyle>
            <a:lvl1pPr>
              <a:defRPr/>
            </a:lvl1pPr>
          </a:lstStyle>
          <a:p>
            <a:fld id="{69E77B5B-3DA4-4459-9851-9AB312112E70}" type="slidenum">
              <a:rPr lang="en-US" altLang="en-US"/>
              <a:pPr/>
              <a:t>‹#›</a:t>
            </a:fld>
            <a:endParaRPr lang="en-US" altLang="en-US"/>
          </a:p>
        </p:txBody>
      </p:sp>
    </p:spTree>
    <p:extLst>
      <p:ext uri="{BB962C8B-B14F-4D97-AF65-F5344CB8AC3E}">
        <p14:creationId xmlns:p14="http://schemas.microsoft.com/office/powerpoint/2010/main" val="35765389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21">
            <a:extLst>
              <a:ext uri="{FF2B5EF4-FFF2-40B4-BE49-F238E27FC236}">
                <a16:creationId xmlns:a16="http://schemas.microsoft.com/office/drawing/2014/main" id="{2ABB81A2-4F7B-4A37-9955-3C32EE54A83D}"/>
              </a:ext>
            </a:extLst>
          </p:cNvPr>
          <p:cNvSpPr>
            <a:spLocks noGrp="1"/>
          </p:cNvSpPr>
          <p:nvPr>
            <p:ph type="dt" sz="half" idx="10"/>
          </p:nvPr>
        </p:nvSpPr>
        <p:spPr>
          <a:xfrm>
            <a:off x="228600" y="6477000"/>
            <a:ext cx="3048000" cy="228600"/>
          </a:xfrm>
        </p:spPr>
        <p:txBody>
          <a:bodyPr/>
          <a:lstStyle>
            <a:lvl1pPr>
              <a:defRPr/>
            </a:lvl1pPr>
          </a:lstStyle>
          <a:p>
            <a:pPr>
              <a:defRPr/>
            </a:pPr>
            <a:r>
              <a:rPr lang="en-US"/>
              <a:t>© 2008 ADA Evidence Analysis Library®</a:t>
            </a:r>
          </a:p>
        </p:txBody>
      </p:sp>
      <p:sp>
        <p:nvSpPr>
          <p:cNvPr id="3" name="Slide Number Placeholder 23">
            <a:extLst>
              <a:ext uri="{FF2B5EF4-FFF2-40B4-BE49-F238E27FC236}">
                <a16:creationId xmlns:a16="http://schemas.microsoft.com/office/drawing/2014/main" id="{90835EEC-91ED-4F71-934D-B7B02FF856D0}"/>
              </a:ext>
            </a:extLst>
          </p:cNvPr>
          <p:cNvSpPr>
            <a:spLocks noGrp="1"/>
          </p:cNvSpPr>
          <p:nvPr>
            <p:ph type="sldNum" sz="quarter" idx="11"/>
          </p:nvPr>
        </p:nvSpPr>
        <p:spPr/>
        <p:txBody>
          <a:bodyPr/>
          <a:lstStyle>
            <a:lvl1pPr>
              <a:defRPr/>
            </a:lvl1pPr>
          </a:lstStyle>
          <a:p>
            <a:fld id="{CB23FF3D-B393-4304-BC63-3B8E3C130CE4}" type="slidenum">
              <a:rPr lang="en-US" altLang="en-US"/>
              <a:pPr/>
              <a:t>‹#›</a:t>
            </a:fld>
            <a:endParaRPr lang="en-US" altLang="en-US"/>
          </a:p>
        </p:txBody>
      </p:sp>
    </p:spTree>
    <p:extLst>
      <p:ext uri="{BB962C8B-B14F-4D97-AF65-F5344CB8AC3E}">
        <p14:creationId xmlns:p14="http://schemas.microsoft.com/office/powerpoint/2010/main" val="4063619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2"/>
          </p:nvPr>
        </p:nvSpPr>
        <p:spPr>
          <a:xfrm>
            <a:off x="228600" y="990600"/>
            <a:ext cx="8686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21"/>
          <p:cNvSpPr>
            <a:spLocks noGrp="1"/>
          </p:cNvSpPr>
          <p:nvPr>
            <p:ph type="dt" sz="half" idx="13"/>
          </p:nvPr>
        </p:nvSpPr>
        <p:spPr/>
        <p:txBody>
          <a:bodyPr/>
          <a:lstStyle>
            <a:lvl1pPr>
              <a:defRPr/>
            </a:lvl1pPr>
          </a:lstStyle>
          <a:p>
            <a:pPr>
              <a:defRPr/>
            </a:pPr>
            <a:r>
              <a:rPr lang="en-US"/>
              <a:t>Date</a:t>
            </a:r>
          </a:p>
        </p:txBody>
      </p:sp>
      <p:sp>
        <p:nvSpPr>
          <p:cNvPr id="5" name="Slide Number Placeholder 23"/>
          <p:cNvSpPr>
            <a:spLocks noGrp="1"/>
          </p:cNvSpPr>
          <p:nvPr>
            <p:ph type="sldNum" sz="quarter" idx="14"/>
          </p:nvPr>
        </p:nvSpPr>
        <p:spPr/>
        <p:txBody>
          <a:bodyPr/>
          <a:lstStyle>
            <a:lvl1pPr>
              <a:defRPr/>
            </a:lvl1pPr>
          </a:lstStyle>
          <a:p>
            <a:pPr>
              <a:defRPr/>
            </a:pPr>
            <a:fld id="{6CB0682F-AD5A-48A6-B1B7-B7AC7885359F}" type="slidenum">
              <a:rPr lang="en-US"/>
              <a:pPr>
                <a:defRPr/>
              </a:pPr>
              <a:t>‹#›</a:t>
            </a:fld>
            <a:endParaRPr lang="en-US" dirty="0"/>
          </a:p>
        </p:txBody>
      </p:sp>
    </p:spTree>
    <p:extLst>
      <p:ext uri="{BB962C8B-B14F-4D97-AF65-F5344CB8AC3E}">
        <p14:creationId xmlns:p14="http://schemas.microsoft.com/office/powerpoint/2010/main" val="149214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eneral Title">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457200" y="2362200"/>
            <a:ext cx="8077200" cy="685800"/>
          </a:xfrm>
        </p:spPr>
        <p:txBody>
          <a:bodyPr/>
          <a:lstStyle>
            <a:lvl1pPr algn="ctr">
              <a:defRPr sz="3600">
                <a:solidFill>
                  <a:srgbClr val="39683E"/>
                </a:solidFill>
              </a:defRPr>
            </a:lvl1pPr>
          </a:lstStyle>
          <a:p>
            <a:pPr lvl="0"/>
            <a:r>
              <a:rPr lang="en-US"/>
              <a:t>Click to edit Master text styles</a:t>
            </a:r>
          </a:p>
        </p:txBody>
      </p:sp>
      <p:sp>
        <p:nvSpPr>
          <p:cNvPr id="8" name="Text Placeholder 7"/>
          <p:cNvSpPr>
            <a:spLocks noGrp="1"/>
          </p:cNvSpPr>
          <p:nvPr>
            <p:ph type="body" sz="quarter" idx="13"/>
          </p:nvPr>
        </p:nvSpPr>
        <p:spPr>
          <a:xfrm>
            <a:off x="457200" y="3429000"/>
            <a:ext cx="8077200" cy="609600"/>
          </a:xfrm>
        </p:spPr>
        <p:txBody>
          <a:bodyPr/>
          <a:lstStyle>
            <a:lvl1pPr algn="ctr">
              <a:defRPr>
                <a:solidFill>
                  <a:srgbClr val="717171"/>
                </a:solidFill>
              </a:defRPr>
            </a:lvl1pPr>
          </a:lstStyle>
          <a:p>
            <a:pPr lvl="0"/>
            <a:r>
              <a:rPr lang="en-US"/>
              <a:t>Click to edit Master text styles</a:t>
            </a:r>
          </a:p>
        </p:txBody>
      </p:sp>
      <p:sp>
        <p:nvSpPr>
          <p:cNvPr id="4" name="Date Placeholder 21"/>
          <p:cNvSpPr>
            <a:spLocks noGrp="1"/>
          </p:cNvSpPr>
          <p:nvPr>
            <p:ph type="dt" sz="half" idx="14"/>
          </p:nvPr>
        </p:nvSpPr>
        <p:spPr/>
        <p:txBody>
          <a:bodyPr/>
          <a:lstStyle>
            <a:lvl1pPr>
              <a:defRPr/>
            </a:lvl1pPr>
          </a:lstStyle>
          <a:p>
            <a:pPr>
              <a:defRPr/>
            </a:pPr>
            <a:r>
              <a:rPr lang="en-US"/>
              <a:t>Date</a:t>
            </a:r>
          </a:p>
        </p:txBody>
      </p:sp>
      <p:sp>
        <p:nvSpPr>
          <p:cNvPr id="5" name="Slide Number Placeholder 23"/>
          <p:cNvSpPr>
            <a:spLocks noGrp="1"/>
          </p:cNvSpPr>
          <p:nvPr>
            <p:ph type="sldNum" sz="quarter" idx="15"/>
          </p:nvPr>
        </p:nvSpPr>
        <p:spPr/>
        <p:txBody>
          <a:bodyPr/>
          <a:lstStyle>
            <a:lvl1pPr>
              <a:defRPr/>
            </a:lvl1pPr>
          </a:lstStyle>
          <a:p>
            <a:pPr>
              <a:defRPr/>
            </a:pPr>
            <a:fld id="{5D108A6D-8CA0-46B1-9740-8F8453067F9A}" type="slidenum">
              <a:rPr lang="en-US"/>
              <a:pPr>
                <a:defRPr/>
              </a:pPr>
              <a:t>‹#›</a:t>
            </a:fld>
            <a:endParaRPr lang="en-US" dirty="0"/>
          </a:p>
        </p:txBody>
      </p:sp>
    </p:spTree>
    <p:extLst>
      <p:ext uri="{BB962C8B-B14F-4D97-AF65-F5344CB8AC3E}">
        <p14:creationId xmlns:p14="http://schemas.microsoft.com/office/powerpoint/2010/main" val="26996171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w/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1"/>
          <p:cNvSpPr>
            <a:spLocks noGrp="1"/>
          </p:cNvSpPr>
          <p:nvPr>
            <p:ph type="dt" sz="half" idx="10"/>
          </p:nvPr>
        </p:nvSpPr>
        <p:spPr/>
        <p:txBody>
          <a:bodyPr/>
          <a:lstStyle>
            <a:lvl1pPr>
              <a:defRPr/>
            </a:lvl1pPr>
          </a:lstStyle>
          <a:p>
            <a:pPr>
              <a:defRPr/>
            </a:pPr>
            <a:r>
              <a:rPr lang="en-US"/>
              <a:t>Date</a:t>
            </a:r>
          </a:p>
        </p:txBody>
      </p:sp>
      <p:sp>
        <p:nvSpPr>
          <p:cNvPr id="4" name="Slide Number Placeholder 23"/>
          <p:cNvSpPr>
            <a:spLocks noGrp="1"/>
          </p:cNvSpPr>
          <p:nvPr>
            <p:ph type="sldNum" sz="quarter" idx="11"/>
          </p:nvPr>
        </p:nvSpPr>
        <p:spPr/>
        <p:txBody>
          <a:bodyPr/>
          <a:lstStyle>
            <a:lvl1pPr>
              <a:defRPr/>
            </a:lvl1pPr>
          </a:lstStyle>
          <a:p>
            <a:pPr>
              <a:defRPr/>
            </a:pPr>
            <a:fld id="{DB99F131-AB71-4C73-B04B-B1C2C8F2B31F}" type="slidenum">
              <a:rPr lang="en-US"/>
              <a:pPr>
                <a:defRPr/>
              </a:pPr>
              <a:t>‹#›</a:t>
            </a:fld>
            <a:endParaRPr lang="en-US" dirty="0"/>
          </a:p>
        </p:txBody>
      </p:sp>
    </p:spTree>
    <p:extLst>
      <p:ext uri="{BB962C8B-B14F-4D97-AF65-F5344CB8AC3E}">
        <p14:creationId xmlns:p14="http://schemas.microsoft.com/office/powerpoint/2010/main" val="17884813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21"/>
          <p:cNvSpPr>
            <a:spLocks noGrp="1"/>
          </p:cNvSpPr>
          <p:nvPr>
            <p:ph type="dt" sz="half" idx="10"/>
          </p:nvPr>
        </p:nvSpPr>
        <p:spPr/>
        <p:txBody>
          <a:bodyPr/>
          <a:lstStyle>
            <a:lvl1pPr>
              <a:defRPr/>
            </a:lvl1pPr>
          </a:lstStyle>
          <a:p>
            <a:pPr>
              <a:defRPr/>
            </a:pPr>
            <a:r>
              <a:rPr lang="en-US"/>
              <a:t>Date</a:t>
            </a:r>
          </a:p>
        </p:txBody>
      </p:sp>
      <p:sp>
        <p:nvSpPr>
          <p:cNvPr id="3" name="Slide Number Placeholder 23"/>
          <p:cNvSpPr>
            <a:spLocks noGrp="1"/>
          </p:cNvSpPr>
          <p:nvPr>
            <p:ph type="sldNum" sz="quarter" idx="11"/>
          </p:nvPr>
        </p:nvSpPr>
        <p:spPr/>
        <p:txBody>
          <a:bodyPr/>
          <a:lstStyle>
            <a:lvl1pPr>
              <a:defRPr/>
            </a:lvl1pPr>
          </a:lstStyle>
          <a:p>
            <a:pPr>
              <a:defRPr/>
            </a:pPr>
            <a:fld id="{386F3BA6-A6DA-4399-8CB7-CDC157BFA92C}" type="slidenum">
              <a:rPr lang="en-US"/>
              <a:pPr>
                <a:defRPr/>
              </a:pPr>
              <a:t>‹#›</a:t>
            </a:fld>
            <a:endParaRPr lang="en-US" dirty="0"/>
          </a:p>
        </p:txBody>
      </p:sp>
    </p:spTree>
    <p:extLst>
      <p:ext uri="{BB962C8B-B14F-4D97-AF65-F5344CB8AC3E}">
        <p14:creationId xmlns:p14="http://schemas.microsoft.com/office/powerpoint/2010/main" val="751453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228600" y="990600"/>
            <a:ext cx="8686800" cy="5410200"/>
          </a:xfrm>
        </p:spPr>
        <p:txBody>
          <a:bodyPr/>
          <a:lstStyle/>
          <a:p>
            <a:pPr lvl="0"/>
            <a:r>
              <a:rPr lang="en-US"/>
              <a:t>Click to edit Master text styles</a:t>
            </a:r>
          </a:p>
        </p:txBody>
      </p:sp>
      <p:sp>
        <p:nvSpPr>
          <p:cNvPr id="4" name="Date Placeholder 21"/>
          <p:cNvSpPr>
            <a:spLocks noGrp="1"/>
          </p:cNvSpPr>
          <p:nvPr>
            <p:ph type="dt" sz="half" idx="13"/>
          </p:nvPr>
        </p:nvSpPr>
        <p:spPr/>
        <p:txBody>
          <a:bodyPr/>
          <a:lstStyle>
            <a:lvl1pPr>
              <a:defRPr/>
            </a:lvl1pPr>
          </a:lstStyle>
          <a:p>
            <a:pPr>
              <a:defRPr/>
            </a:pPr>
            <a:r>
              <a:rPr lang="en-US"/>
              <a:t>Date</a:t>
            </a:r>
          </a:p>
        </p:txBody>
      </p:sp>
      <p:sp>
        <p:nvSpPr>
          <p:cNvPr id="5" name="Slide Number Placeholder 23"/>
          <p:cNvSpPr>
            <a:spLocks noGrp="1"/>
          </p:cNvSpPr>
          <p:nvPr>
            <p:ph type="sldNum" sz="quarter" idx="14"/>
          </p:nvPr>
        </p:nvSpPr>
        <p:spPr/>
        <p:txBody>
          <a:bodyPr/>
          <a:lstStyle>
            <a:lvl1pPr>
              <a:defRPr/>
            </a:lvl1pPr>
          </a:lstStyle>
          <a:p>
            <a:pPr>
              <a:defRPr/>
            </a:pPr>
            <a:fld id="{4C68C5F9-DB85-4714-B99C-90877E0D836D}" type="slidenum">
              <a:rPr lang="en-US"/>
              <a:pPr>
                <a:defRPr/>
              </a:pPr>
              <a:t>‹#›</a:t>
            </a:fld>
            <a:endParaRPr lang="en-US" dirty="0"/>
          </a:p>
        </p:txBody>
      </p:sp>
    </p:spTree>
    <p:extLst>
      <p:ext uri="{BB962C8B-B14F-4D97-AF65-F5344CB8AC3E}">
        <p14:creationId xmlns:p14="http://schemas.microsoft.com/office/powerpoint/2010/main" val="8603658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228600" y="990600"/>
            <a:ext cx="4953000" cy="5334000"/>
          </a:xfrm>
        </p:spPr>
        <p:txBody>
          <a:bodyPr/>
          <a:lstStyle/>
          <a:p>
            <a:pPr lvl="0"/>
            <a:r>
              <a:rPr lang="en-US" noProof="0"/>
              <a:t>Click icon to add picture</a:t>
            </a:r>
          </a:p>
        </p:txBody>
      </p:sp>
      <p:sp>
        <p:nvSpPr>
          <p:cNvPr id="8" name="Text Placeholder 7"/>
          <p:cNvSpPr>
            <a:spLocks noGrp="1"/>
          </p:cNvSpPr>
          <p:nvPr>
            <p:ph type="body" sz="quarter" idx="13"/>
          </p:nvPr>
        </p:nvSpPr>
        <p:spPr>
          <a:xfrm>
            <a:off x="5486400" y="1905000"/>
            <a:ext cx="3352800" cy="990600"/>
          </a:xfrm>
        </p:spPr>
        <p:txBody>
          <a:bodyPr/>
          <a:lstStyle>
            <a:lvl1pPr marL="0" indent="0" algn="ctr">
              <a:defRPr sz="2800">
                <a:solidFill>
                  <a:srgbClr val="39683E"/>
                </a:solidFill>
              </a:defRPr>
            </a:lvl1pPr>
            <a:lvl2pPr>
              <a:defRPr sz="1800"/>
            </a:lvl2pPr>
          </a:lstStyle>
          <a:p>
            <a:pPr lvl="0"/>
            <a:r>
              <a:rPr lang="en-US"/>
              <a:t>Click to edit Master text styles</a:t>
            </a:r>
          </a:p>
        </p:txBody>
      </p:sp>
      <p:sp>
        <p:nvSpPr>
          <p:cNvPr id="10" name="Text Placeholder 9"/>
          <p:cNvSpPr>
            <a:spLocks noGrp="1"/>
          </p:cNvSpPr>
          <p:nvPr>
            <p:ph type="body" sz="quarter" idx="14"/>
          </p:nvPr>
        </p:nvSpPr>
        <p:spPr>
          <a:xfrm>
            <a:off x="5486400" y="2895600"/>
            <a:ext cx="3352800" cy="2362200"/>
          </a:xfrm>
        </p:spPr>
        <p:txBody>
          <a:bodyPr/>
          <a:lstStyle>
            <a:lvl1pPr marL="342900" indent="-342900">
              <a:buFont typeface="Tahoma" pitchFamily="34" charset="0"/>
              <a:buChar char="–"/>
              <a:defRPr sz="2000">
                <a:solidFill>
                  <a:srgbClr val="717171"/>
                </a:solidFill>
              </a:defRPr>
            </a:lvl1pPr>
          </a:lstStyle>
          <a:p>
            <a:pPr lvl="0"/>
            <a:r>
              <a:rPr lang="en-US"/>
              <a:t>Click to edit Master text styles</a:t>
            </a:r>
          </a:p>
        </p:txBody>
      </p:sp>
      <p:sp>
        <p:nvSpPr>
          <p:cNvPr id="7" name="Date Placeholder 21"/>
          <p:cNvSpPr>
            <a:spLocks noGrp="1"/>
          </p:cNvSpPr>
          <p:nvPr>
            <p:ph type="dt" sz="half" idx="15"/>
          </p:nvPr>
        </p:nvSpPr>
        <p:spPr/>
        <p:txBody>
          <a:bodyPr/>
          <a:lstStyle>
            <a:lvl1pPr>
              <a:defRPr/>
            </a:lvl1pPr>
          </a:lstStyle>
          <a:p>
            <a:pPr>
              <a:defRPr/>
            </a:pPr>
            <a:r>
              <a:rPr lang="en-US"/>
              <a:t>Date</a:t>
            </a:r>
          </a:p>
        </p:txBody>
      </p:sp>
      <p:sp>
        <p:nvSpPr>
          <p:cNvPr id="9" name="Slide Number Placeholder 23"/>
          <p:cNvSpPr>
            <a:spLocks noGrp="1"/>
          </p:cNvSpPr>
          <p:nvPr>
            <p:ph type="sldNum" sz="quarter" idx="16"/>
          </p:nvPr>
        </p:nvSpPr>
        <p:spPr/>
        <p:txBody>
          <a:bodyPr/>
          <a:lstStyle>
            <a:lvl1pPr>
              <a:defRPr/>
            </a:lvl1pPr>
          </a:lstStyle>
          <a:p>
            <a:pPr>
              <a:defRPr/>
            </a:pPr>
            <a:fld id="{D2F38E17-A169-4754-BDD3-4FEF2819C89E}" type="slidenum">
              <a:rPr lang="en-US"/>
              <a:pPr>
                <a:defRPr/>
              </a:pPr>
              <a:t>‹#›</a:t>
            </a:fld>
            <a:endParaRPr lang="en-US" dirty="0"/>
          </a:p>
        </p:txBody>
      </p:sp>
    </p:spTree>
    <p:extLst>
      <p:ext uri="{BB962C8B-B14F-4D97-AF65-F5344CB8AC3E}">
        <p14:creationId xmlns:p14="http://schemas.microsoft.com/office/powerpoint/2010/main" val="37910209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 Images w/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33400" y="2286000"/>
            <a:ext cx="3810000" cy="3505200"/>
          </a:xfrm>
        </p:spPr>
        <p:txBody>
          <a:bodyPr/>
          <a:lstStyle/>
          <a:p>
            <a:pPr lvl="0"/>
            <a:r>
              <a:rPr lang="en-US" noProof="0"/>
              <a:t>Click icon to add picture</a:t>
            </a:r>
            <a:endParaRPr lang="en-US" noProof="0" dirty="0"/>
          </a:p>
        </p:txBody>
      </p:sp>
      <p:sp>
        <p:nvSpPr>
          <p:cNvPr id="7" name="Picture Placeholder 5"/>
          <p:cNvSpPr>
            <a:spLocks noGrp="1"/>
          </p:cNvSpPr>
          <p:nvPr>
            <p:ph type="pic" sz="quarter" idx="13"/>
          </p:nvPr>
        </p:nvSpPr>
        <p:spPr>
          <a:xfrm>
            <a:off x="4800600" y="2286000"/>
            <a:ext cx="3810000" cy="3505200"/>
          </a:xfrm>
        </p:spPr>
        <p:txBody>
          <a:bodyPr/>
          <a:lstStyle/>
          <a:p>
            <a:pPr lvl="0"/>
            <a:r>
              <a:rPr lang="en-US" noProof="0"/>
              <a:t>Click icon to add picture</a:t>
            </a:r>
          </a:p>
        </p:txBody>
      </p:sp>
      <p:sp>
        <p:nvSpPr>
          <p:cNvPr id="9" name="Text Placeholder 8"/>
          <p:cNvSpPr>
            <a:spLocks noGrp="1"/>
          </p:cNvSpPr>
          <p:nvPr>
            <p:ph type="body" sz="quarter" idx="14"/>
          </p:nvPr>
        </p:nvSpPr>
        <p:spPr>
          <a:xfrm>
            <a:off x="762000" y="1600200"/>
            <a:ext cx="3352800" cy="457200"/>
          </a:xfrm>
        </p:spPr>
        <p:txBody>
          <a:bodyPr/>
          <a:lstStyle>
            <a:lvl1pPr algn="ctr">
              <a:defRPr sz="2800">
                <a:solidFill>
                  <a:srgbClr val="717171"/>
                </a:solidFill>
              </a:defRPr>
            </a:lvl1pPr>
          </a:lstStyle>
          <a:p>
            <a:pPr lvl="0"/>
            <a:r>
              <a:rPr lang="en-US"/>
              <a:t>Click to edit Master text styles</a:t>
            </a:r>
          </a:p>
        </p:txBody>
      </p:sp>
      <p:sp>
        <p:nvSpPr>
          <p:cNvPr id="10" name="Text Placeholder 8"/>
          <p:cNvSpPr>
            <a:spLocks noGrp="1"/>
          </p:cNvSpPr>
          <p:nvPr>
            <p:ph type="body" sz="quarter" idx="15"/>
          </p:nvPr>
        </p:nvSpPr>
        <p:spPr>
          <a:xfrm>
            <a:off x="5029200" y="1600200"/>
            <a:ext cx="3352800" cy="457200"/>
          </a:xfrm>
        </p:spPr>
        <p:txBody>
          <a:bodyPr/>
          <a:lstStyle>
            <a:lvl1pPr algn="ctr">
              <a:defRPr sz="2800">
                <a:solidFill>
                  <a:srgbClr val="717171"/>
                </a:solidFill>
              </a:defRPr>
            </a:lvl1pPr>
          </a:lstStyle>
          <a:p>
            <a:pPr lvl="0"/>
            <a:r>
              <a:rPr lang="en-US"/>
              <a:t>Click to edit Master text styles</a:t>
            </a:r>
          </a:p>
        </p:txBody>
      </p:sp>
      <p:sp>
        <p:nvSpPr>
          <p:cNvPr id="8" name="Date Placeholder 21"/>
          <p:cNvSpPr>
            <a:spLocks noGrp="1"/>
          </p:cNvSpPr>
          <p:nvPr>
            <p:ph type="dt" sz="half" idx="16"/>
          </p:nvPr>
        </p:nvSpPr>
        <p:spPr/>
        <p:txBody>
          <a:bodyPr/>
          <a:lstStyle>
            <a:lvl1pPr>
              <a:defRPr/>
            </a:lvl1pPr>
          </a:lstStyle>
          <a:p>
            <a:pPr>
              <a:defRPr/>
            </a:pPr>
            <a:r>
              <a:rPr lang="en-US"/>
              <a:t>Date</a:t>
            </a:r>
          </a:p>
        </p:txBody>
      </p:sp>
      <p:sp>
        <p:nvSpPr>
          <p:cNvPr id="11" name="Slide Number Placeholder 23"/>
          <p:cNvSpPr>
            <a:spLocks noGrp="1"/>
          </p:cNvSpPr>
          <p:nvPr>
            <p:ph type="sldNum" sz="quarter" idx="17"/>
          </p:nvPr>
        </p:nvSpPr>
        <p:spPr/>
        <p:txBody>
          <a:bodyPr/>
          <a:lstStyle>
            <a:lvl1pPr>
              <a:defRPr/>
            </a:lvl1pPr>
          </a:lstStyle>
          <a:p>
            <a:pPr>
              <a:defRPr/>
            </a:pPr>
            <a:fld id="{7A318758-AFC1-4997-90E9-8C00A653F8A3}" type="slidenum">
              <a:rPr lang="en-US"/>
              <a:pPr>
                <a:defRPr/>
              </a:pPr>
              <a:t>‹#›</a:t>
            </a:fld>
            <a:endParaRPr lang="en-US" dirty="0"/>
          </a:p>
        </p:txBody>
      </p:sp>
    </p:spTree>
    <p:extLst>
      <p:ext uri="{BB962C8B-B14F-4D97-AF65-F5344CB8AC3E}">
        <p14:creationId xmlns:p14="http://schemas.microsoft.com/office/powerpoint/2010/main" val="5391257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152400" y="990600"/>
            <a:ext cx="4343400" cy="5410200"/>
          </a:xfrm>
        </p:spPr>
        <p:txBody>
          <a:bodyPr/>
          <a:lstStyle/>
          <a:p>
            <a:pPr lvl="0"/>
            <a:r>
              <a:rPr lang="en-US" noProof="0"/>
              <a:t>Click icon to add picture</a:t>
            </a:r>
          </a:p>
        </p:txBody>
      </p:sp>
      <p:sp>
        <p:nvSpPr>
          <p:cNvPr id="7" name="Picture Placeholder 5"/>
          <p:cNvSpPr>
            <a:spLocks noGrp="1"/>
          </p:cNvSpPr>
          <p:nvPr>
            <p:ph type="pic" sz="quarter" idx="13"/>
          </p:nvPr>
        </p:nvSpPr>
        <p:spPr>
          <a:xfrm>
            <a:off x="4648200" y="990600"/>
            <a:ext cx="4343400" cy="5410200"/>
          </a:xfrm>
        </p:spPr>
        <p:txBody>
          <a:bodyPr/>
          <a:lstStyle/>
          <a:p>
            <a:pPr lvl="0"/>
            <a:r>
              <a:rPr lang="en-US" noProof="0"/>
              <a:t>Click icon to add picture</a:t>
            </a:r>
          </a:p>
        </p:txBody>
      </p:sp>
      <p:sp>
        <p:nvSpPr>
          <p:cNvPr id="5" name="Date Placeholder 21"/>
          <p:cNvSpPr>
            <a:spLocks noGrp="1"/>
          </p:cNvSpPr>
          <p:nvPr>
            <p:ph type="dt" sz="half" idx="14"/>
          </p:nvPr>
        </p:nvSpPr>
        <p:spPr/>
        <p:txBody>
          <a:bodyPr/>
          <a:lstStyle>
            <a:lvl1pPr>
              <a:defRPr/>
            </a:lvl1pPr>
          </a:lstStyle>
          <a:p>
            <a:pPr>
              <a:defRPr/>
            </a:pPr>
            <a:r>
              <a:rPr lang="en-US"/>
              <a:t>Date</a:t>
            </a:r>
          </a:p>
        </p:txBody>
      </p:sp>
      <p:sp>
        <p:nvSpPr>
          <p:cNvPr id="8" name="Slide Number Placeholder 23"/>
          <p:cNvSpPr>
            <a:spLocks noGrp="1"/>
          </p:cNvSpPr>
          <p:nvPr>
            <p:ph type="sldNum" sz="quarter" idx="15"/>
          </p:nvPr>
        </p:nvSpPr>
        <p:spPr/>
        <p:txBody>
          <a:bodyPr/>
          <a:lstStyle>
            <a:lvl1pPr>
              <a:defRPr/>
            </a:lvl1pPr>
          </a:lstStyle>
          <a:p>
            <a:pPr>
              <a:defRPr/>
            </a:pPr>
            <a:fld id="{9A6B7997-FB3B-4F7A-B4F0-AA90FDC61371}" type="slidenum">
              <a:rPr lang="en-US"/>
              <a:pPr>
                <a:defRPr/>
              </a:pPr>
              <a:t>‹#›</a:t>
            </a:fld>
            <a:endParaRPr lang="en-US" dirty="0"/>
          </a:p>
        </p:txBody>
      </p:sp>
    </p:spTree>
    <p:extLst>
      <p:ext uri="{BB962C8B-B14F-4D97-AF65-F5344CB8AC3E}">
        <p14:creationId xmlns:p14="http://schemas.microsoft.com/office/powerpoint/2010/main" val="17464706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04800" y="1066800"/>
            <a:ext cx="4267200" cy="2590800"/>
          </a:xfrm>
        </p:spPr>
        <p:txBody>
          <a:bodyPr/>
          <a:lstStyle/>
          <a:p>
            <a:pPr lvl="0"/>
            <a:r>
              <a:rPr lang="en-US" noProof="0"/>
              <a:t>Click icon to add picture</a:t>
            </a:r>
          </a:p>
        </p:txBody>
      </p:sp>
      <p:sp>
        <p:nvSpPr>
          <p:cNvPr id="7" name="Picture Placeholder 5"/>
          <p:cNvSpPr>
            <a:spLocks noGrp="1"/>
          </p:cNvSpPr>
          <p:nvPr>
            <p:ph type="pic" sz="quarter" idx="13"/>
          </p:nvPr>
        </p:nvSpPr>
        <p:spPr>
          <a:xfrm>
            <a:off x="304800" y="3657600"/>
            <a:ext cx="4267200" cy="2590800"/>
          </a:xfrm>
        </p:spPr>
        <p:txBody>
          <a:bodyPr/>
          <a:lstStyle/>
          <a:p>
            <a:pPr lvl="0"/>
            <a:r>
              <a:rPr lang="en-US" noProof="0"/>
              <a:t>Click icon to add picture</a:t>
            </a:r>
          </a:p>
        </p:txBody>
      </p:sp>
      <p:sp>
        <p:nvSpPr>
          <p:cNvPr id="8" name="Picture Placeholder 5"/>
          <p:cNvSpPr>
            <a:spLocks noGrp="1"/>
          </p:cNvSpPr>
          <p:nvPr>
            <p:ph type="pic" sz="quarter" idx="14"/>
          </p:nvPr>
        </p:nvSpPr>
        <p:spPr>
          <a:xfrm>
            <a:off x="4648200" y="1066800"/>
            <a:ext cx="4267200" cy="2590800"/>
          </a:xfrm>
        </p:spPr>
        <p:txBody>
          <a:bodyPr/>
          <a:lstStyle/>
          <a:p>
            <a:pPr lvl="0"/>
            <a:r>
              <a:rPr lang="en-US" noProof="0"/>
              <a:t>Click icon to add picture</a:t>
            </a:r>
          </a:p>
        </p:txBody>
      </p:sp>
      <p:sp>
        <p:nvSpPr>
          <p:cNvPr id="9" name="Picture Placeholder 5"/>
          <p:cNvSpPr>
            <a:spLocks noGrp="1"/>
          </p:cNvSpPr>
          <p:nvPr>
            <p:ph type="pic" sz="quarter" idx="15"/>
          </p:nvPr>
        </p:nvSpPr>
        <p:spPr>
          <a:xfrm>
            <a:off x="4648200" y="3657600"/>
            <a:ext cx="4267200" cy="2590800"/>
          </a:xfrm>
        </p:spPr>
        <p:txBody>
          <a:bodyPr/>
          <a:lstStyle/>
          <a:p>
            <a:pPr lvl="0"/>
            <a:r>
              <a:rPr lang="en-US" noProof="0"/>
              <a:t>Click icon to add picture</a:t>
            </a:r>
          </a:p>
        </p:txBody>
      </p:sp>
      <p:sp>
        <p:nvSpPr>
          <p:cNvPr id="10" name="Date Placeholder 21"/>
          <p:cNvSpPr>
            <a:spLocks noGrp="1"/>
          </p:cNvSpPr>
          <p:nvPr>
            <p:ph type="dt" sz="half" idx="16"/>
          </p:nvPr>
        </p:nvSpPr>
        <p:spPr/>
        <p:txBody>
          <a:bodyPr/>
          <a:lstStyle>
            <a:lvl1pPr>
              <a:defRPr/>
            </a:lvl1pPr>
          </a:lstStyle>
          <a:p>
            <a:pPr>
              <a:defRPr/>
            </a:pPr>
            <a:r>
              <a:rPr lang="en-US"/>
              <a:t>Date</a:t>
            </a:r>
          </a:p>
        </p:txBody>
      </p:sp>
      <p:sp>
        <p:nvSpPr>
          <p:cNvPr id="11" name="Slide Number Placeholder 23"/>
          <p:cNvSpPr>
            <a:spLocks noGrp="1"/>
          </p:cNvSpPr>
          <p:nvPr>
            <p:ph type="sldNum" sz="quarter" idx="17"/>
          </p:nvPr>
        </p:nvSpPr>
        <p:spPr/>
        <p:txBody>
          <a:bodyPr/>
          <a:lstStyle>
            <a:lvl1pPr>
              <a:defRPr/>
            </a:lvl1pPr>
          </a:lstStyle>
          <a:p>
            <a:pPr>
              <a:defRPr/>
            </a:pPr>
            <a:fld id="{E5562B8C-7E1A-40D7-8EB4-B22FF4A080AA}" type="slidenum">
              <a:rPr lang="en-US"/>
              <a:pPr>
                <a:defRPr/>
              </a:pPr>
              <a:t>‹#›</a:t>
            </a:fld>
            <a:endParaRPr lang="en-US" dirty="0"/>
          </a:p>
        </p:txBody>
      </p:sp>
    </p:spTree>
    <p:extLst>
      <p:ext uri="{BB962C8B-B14F-4D97-AF65-F5344CB8AC3E}">
        <p14:creationId xmlns:p14="http://schemas.microsoft.com/office/powerpoint/2010/main" val="2699394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21">
            <a:extLst>
              <a:ext uri="{FF2B5EF4-FFF2-40B4-BE49-F238E27FC236}">
                <a16:creationId xmlns:a16="http://schemas.microsoft.com/office/drawing/2014/main" id="{2ABB81A2-4F7B-4A37-9955-3C32EE54A83D}"/>
              </a:ext>
            </a:extLst>
          </p:cNvPr>
          <p:cNvSpPr>
            <a:spLocks noGrp="1"/>
          </p:cNvSpPr>
          <p:nvPr>
            <p:ph type="dt" sz="half" idx="10"/>
          </p:nvPr>
        </p:nvSpPr>
        <p:spPr>
          <a:xfrm>
            <a:off x="228600" y="6477000"/>
            <a:ext cx="3048000" cy="228600"/>
          </a:xfrm>
        </p:spPr>
        <p:txBody>
          <a:bodyPr/>
          <a:lstStyle>
            <a:lvl1pPr>
              <a:defRPr/>
            </a:lvl1pPr>
          </a:lstStyle>
          <a:p>
            <a:pPr>
              <a:defRPr/>
            </a:pPr>
            <a:r>
              <a:rPr lang="en-US"/>
              <a:t>© 2008 ADA Evidence Analysis Library®</a:t>
            </a:r>
          </a:p>
        </p:txBody>
      </p:sp>
      <p:sp>
        <p:nvSpPr>
          <p:cNvPr id="3" name="Slide Number Placeholder 23">
            <a:extLst>
              <a:ext uri="{FF2B5EF4-FFF2-40B4-BE49-F238E27FC236}">
                <a16:creationId xmlns:a16="http://schemas.microsoft.com/office/drawing/2014/main" id="{90835EEC-91ED-4F71-934D-B7B02FF856D0}"/>
              </a:ext>
            </a:extLst>
          </p:cNvPr>
          <p:cNvSpPr>
            <a:spLocks noGrp="1"/>
          </p:cNvSpPr>
          <p:nvPr>
            <p:ph type="sldNum" sz="quarter" idx="11"/>
          </p:nvPr>
        </p:nvSpPr>
        <p:spPr/>
        <p:txBody>
          <a:bodyPr/>
          <a:lstStyle>
            <a:lvl1pPr>
              <a:defRPr/>
            </a:lvl1pPr>
          </a:lstStyle>
          <a:p>
            <a:fld id="{CB23FF3D-B393-4304-BC63-3B8E3C130CE4}" type="slidenum">
              <a:rPr lang="en-US" altLang="en-US"/>
              <a:pPr/>
              <a:t>‹#›</a:t>
            </a:fld>
            <a:endParaRPr lang="en-US" altLang="en-US"/>
          </a:p>
        </p:txBody>
      </p:sp>
    </p:spTree>
    <p:extLst>
      <p:ext uri="{BB962C8B-B14F-4D97-AF65-F5344CB8AC3E}">
        <p14:creationId xmlns:p14="http://schemas.microsoft.com/office/powerpoint/2010/main" val="73865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228600" y="990600"/>
            <a:ext cx="8686800" cy="5410200"/>
          </a:xfrm>
        </p:spPr>
        <p:txBody>
          <a:bodyPr/>
          <a:lstStyle/>
          <a:p>
            <a:pPr lvl="0"/>
            <a:endParaRPr lang="en-US" dirty="0"/>
          </a:p>
        </p:txBody>
      </p:sp>
      <p:sp>
        <p:nvSpPr>
          <p:cNvPr id="4" name="Date Placeholder 21">
            <a:extLst>
              <a:ext uri="{FF2B5EF4-FFF2-40B4-BE49-F238E27FC236}">
                <a16:creationId xmlns:a16="http://schemas.microsoft.com/office/drawing/2014/main" id="{E6A6D708-4F60-495E-81DC-DDF9D1BE152A}"/>
              </a:ext>
            </a:extLst>
          </p:cNvPr>
          <p:cNvSpPr>
            <a:spLocks noGrp="1"/>
          </p:cNvSpPr>
          <p:nvPr>
            <p:ph type="dt" sz="half" idx="13"/>
          </p:nvPr>
        </p:nvSpPr>
        <p:spPr/>
        <p:txBody>
          <a:bodyPr/>
          <a:lstStyle>
            <a:lvl1pPr>
              <a:defRPr/>
            </a:lvl1pPr>
          </a:lstStyle>
          <a:p>
            <a:pPr>
              <a:defRPr/>
            </a:pPr>
            <a:r>
              <a:rPr lang="en-US"/>
              <a:t>Date</a:t>
            </a:r>
          </a:p>
        </p:txBody>
      </p:sp>
      <p:sp>
        <p:nvSpPr>
          <p:cNvPr id="5" name="Slide Number Placeholder 23">
            <a:extLst>
              <a:ext uri="{FF2B5EF4-FFF2-40B4-BE49-F238E27FC236}">
                <a16:creationId xmlns:a16="http://schemas.microsoft.com/office/drawing/2014/main" id="{2C7186B9-6EA9-482E-A943-0FBCA1E85F29}"/>
              </a:ext>
            </a:extLst>
          </p:cNvPr>
          <p:cNvSpPr>
            <a:spLocks noGrp="1"/>
          </p:cNvSpPr>
          <p:nvPr>
            <p:ph type="sldNum" sz="quarter" idx="14"/>
          </p:nvPr>
        </p:nvSpPr>
        <p:spPr/>
        <p:txBody>
          <a:bodyPr/>
          <a:lstStyle>
            <a:lvl1pPr>
              <a:defRPr/>
            </a:lvl1pPr>
          </a:lstStyle>
          <a:p>
            <a:fld id="{65A47B80-FB1C-45DB-BE40-F6D29F8B2683}" type="slidenum">
              <a:rPr lang="en-US" altLang="en-US"/>
              <a:pPr/>
              <a:t>‹#›</a:t>
            </a:fld>
            <a:endParaRPr lang="en-US" altLang="en-US"/>
          </a:p>
        </p:txBody>
      </p:sp>
    </p:spTree>
    <p:extLst>
      <p:ext uri="{BB962C8B-B14F-4D97-AF65-F5344CB8AC3E}">
        <p14:creationId xmlns:p14="http://schemas.microsoft.com/office/powerpoint/2010/main" val="3901645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228600" y="990600"/>
            <a:ext cx="4953000" cy="5334000"/>
          </a:xfrm>
        </p:spPr>
        <p:txBody>
          <a:bodyPr/>
          <a:lstStyle/>
          <a:p>
            <a:pPr lvl="0"/>
            <a:endParaRPr lang="en-US" noProof="0"/>
          </a:p>
        </p:txBody>
      </p:sp>
      <p:sp>
        <p:nvSpPr>
          <p:cNvPr id="8" name="Text Placeholder 7"/>
          <p:cNvSpPr>
            <a:spLocks noGrp="1"/>
          </p:cNvSpPr>
          <p:nvPr>
            <p:ph type="body" sz="quarter" idx="13"/>
          </p:nvPr>
        </p:nvSpPr>
        <p:spPr>
          <a:xfrm>
            <a:off x="5486400" y="1905000"/>
            <a:ext cx="3352800" cy="990600"/>
          </a:xfrm>
        </p:spPr>
        <p:txBody>
          <a:bodyPr/>
          <a:lstStyle>
            <a:lvl1pPr marL="0" indent="0" algn="ctr">
              <a:defRPr sz="2800">
                <a:solidFill>
                  <a:srgbClr val="39683E"/>
                </a:solidFill>
              </a:defRPr>
            </a:lvl1pPr>
            <a:lvl2pPr>
              <a:defRPr sz="1800"/>
            </a:lvl2pPr>
          </a:lstStyle>
          <a:p>
            <a:pPr lvl="0"/>
            <a:r>
              <a:rPr lang="en-US" dirty="0"/>
              <a:t>Click to edit Master text styles</a:t>
            </a:r>
          </a:p>
        </p:txBody>
      </p:sp>
      <p:sp>
        <p:nvSpPr>
          <p:cNvPr id="10" name="Text Placeholder 9"/>
          <p:cNvSpPr>
            <a:spLocks noGrp="1"/>
          </p:cNvSpPr>
          <p:nvPr>
            <p:ph type="body" sz="quarter" idx="14"/>
          </p:nvPr>
        </p:nvSpPr>
        <p:spPr>
          <a:xfrm>
            <a:off x="5486400" y="2895600"/>
            <a:ext cx="3352800" cy="2362200"/>
          </a:xfrm>
        </p:spPr>
        <p:txBody>
          <a:bodyPr/>
          <a:lstStyle>
            <a:lvl1pPr marL="342900" indent="-342900">
              <a:buFont typeface="Tahoma" pitchFamily="34" charset="0"/>
              <a:buChar char="–"/>
              <a:defRPr sz="2000">
                <a:solidFill>
                  <a:srgbClr val="B2B2B2"/>
                </a:solidFill>
              </a:defRPr>
            </a:lvl1pPr>
          </a:lstStyle>
          <a:p>
            <a:pPr lvl="0"/>
            <a:r>
              <a:rPr lang="en-US" dirty="0"/>
              <a:t>Click to edit Master text styles</a:t>
            </a:r>
          </a:p>
        </p:txBody>
      </p:sp>
      <p:sp>
        <p:nvSpPr>
          <p:cNvPr id="7" name="Date Placeholder 21">
            <a:extLst>
              <a:ext uri="{FF2B5EF4-FFF2-40B4-BE49-F238E27FC236}">
                <a16:creationId xmlns:a16="http://schemas.microsoft.com/office/drawing/2014/main" id="{5D180544-7EC3-4F68-AE55-C110F16C9767}"/>
              </a:ext>
            </a:extLst>
          </p:cNvPr>
          <p:cNvSpPr>
            <a:spLocks noGrp="1"/>
          </p:cNvSpPr>
          <p:nvPr>
            <p:ph type="dt" sz="half" idx="15"/>
          </p:nvPr>
        </p:nvSpPr>
        <p:spPr/>
        <p:txBody>
          <a:bodyPr/>
          <a:lstStyle>
            <a:lvl1pPr>
              <a:defRPr/>
            </a:lvl1pPr>
          </a:lstStyle>
          <a:p>
            <a:pPr>
              <a:defRPr/>
            </a:pPr>
            <a:r>
              <a:rPr lang="en-US"/>
              <a:t>Date</a:t>
            </a:r>
          </a:p>
        </p:txBody>
      </p:sp>
      <p:sp>
        <p:nvSpPr>
          <p:cNvPr id="9" name="Slide Number Placeholder 23">
            <a:extLst>
              <a:ext uri="{FF2B5EF4-FFF2-40B4-BE49-F238E27FC236}">
                <a16:creationId xmlns:a16="http://schemas.microsoft.com/office/drawing/2014/main" id="{05A3596D-1FD6-4EC4-9606-C44E7579BC4D}"/>
              </a:ext>
            </a:extLst>
          </p:cNvPr>
          <p:cNvSpPr>
            <a:spLocks noGrp="1"/>
          </p:cNvSpPr>
          <p:nvPr>
            <p:ph type="sldNum" sz="quarter" idx="16"/>
          </p:nvPr>
        </p:nvSpPr>
        <p:spPr/>
        <p:txBody>
          <a:bodyPr/>
          <a:lstStyle>
            <a:lvl1pPr>
              <a:defRPr/>
            </a:lvl1pPr>
          </a:lstStyle>
          <a:p>
            <a:fld id="{20932FA1-7774-4BE1-AF98-BF904CE2006E}" type="slidenum">
              <a:rPr lang="en-US" altLang="en-US"/>
              <a:pPr/>
              <a:t>‹#›</a:t>
            </a:fld>
            <a:endParaRPr lang="en-US" altLang="en-US"/>
          </a:p>
        </p:txBody>
      </p:sp>
    </p:spTree>
    <p:extLst>
      <p:ext uri="{BB962C8B-B14F-4D97-AF65-F5344CB8AC3E}">
        <p14:creationId xmlns:p14="http://schemas.microsoft.com/office/powerpoint/2010/main" val="2806500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Images w/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33400" y="2286000"/>
            <a:ext cx="3810000" cy="3505200"/>
          </a:xfrm>
        </p:spPr>
        <p:txBody>
          <a:bodyPr/>
          <a:lstStyle/>
          <a:p>
            <a:pPr lvl="0"/>
            <a:endParaRPr lang="en-US" noProof="0" dirty="0"/>
          </a:p>
        </p:txBody>
      </p:sp>
      <p:sp>
        <p:nvSpPr>
          <p:cNvPr id="7" name="Picture Placeholder 5"/>
          <p:cNvSpPr>
            <a:spLocks noGrp="1"/>
          </p:cNvSpPr>
          <p:nvPr>
            <p:ph type="pic" sz="quarter" idx="13"/>
          </p:nvPr>
        </p:nvSpPr>
        <p:spPr>
          <a:xfrm>
            <a:off x="4800600" y="2286000"/>
            <a:ext cx="3810000" cy="3505200"/>
          </a:xfrm>
        </p:spPr>
        <p:txBody>
          <a:bodyPr/>
          <a:lstStyle/>
          <a:p>
            <a:pPr lvl="0"/>
            <a:endParaRPr lang="en-US" noProof="0"/>
          </a:p>
        </p:txBody>
      </p:sp>
      <p:sp>
        <p:nvSpPr>
          <p:cNvPr id="9" name="Text Placeholder 8"/>
          <p:cNvSpPr>
            <a:spLocks noGrp="1"/>
          </p:cNvSpPr>
          <p:nvPr>
            <p:ph type="body" sz="quarter" idx="14"/>
          </p:nvPr>
        </p:nvSpPr>
        <p:spPr>
          <a:xfrm>
            <a:off x="762000" y="1600200"/>
            <a:ext cx="3352800" cy="457200"/>
          </a:xfrm>
        </p:spPr>
        <p:txBody>
          <a:bodyPr/>
          <a:lstStyle>
            <a:lvl1pPr algn="ctr">
              <a:defRPr sz="2800">
                <a:solidFill>
                  <a:srgbClr val="B2B2B2"/>
                </a:solidFill>
              </a:defRPr>
            </a:lvl1pPr>
          </a:lstStyle>
          <a:p>
            <a:pPr lvl="0"/>
            <a:r>
              <a:rPr lang="en-US" dirty="0"/>
              <a:t>Click to edit</a:t>
            </a:r>
          </a:p>
        </p:txBody>
      </p:sp>
      <p:sp>
        <p:nvSpPr>
          <p:cNvPr id="10" name="Text Placeholder 8"/>
          <p:cNvSpPr>
            <a:spLocks noGrp="1"/>
          </p:cNvSpPr>
          <p:nvPr>
            <p:ph type="body" sz="quarter" idx="15"/>
          </p:nvPr>
        </p:nvSpPr>
        <p:spPr>
          <a:xfrm>
            <a:off x="5029200" y="1600200"/>
            <a:ext cx="3352800" cy="457200"/>
          </a:xfrm>
        </p:spPr>
        <p:txBody>
          <a:bodyPr/>
          <a:lstStyle>
            <a:lvl1pPr algn="ctr">
              <a:defRPr sz="2800">
                <a:solidFill>
                  <a:srgbClr val="B2B2B2"/>
                </a:solidFill>
              </a:defRPr>
            </a:lvl1pPr>
          </a:lstStyle>
          <a:p>
            <a:pPr lvl="0"/>
            <a:r>
              <a:rPr lang="en-US" dirty="0"/>
              <a:t>Click to edit</a:t>
            </a:r>
          </a:p>
        </p:txBody>
      </p:sp>
      <p:sp>
        <p:nvSpPr>
          <p:cNvPr id="8" name="Date Placeholder 21">
            <a:extLst>
              <a:ext uri="{FF2B5EF4-FFF2-40B4-BE49-F238E27FC236}">
                <a16:creationId xmlns:a16="http://schemas.microsoft.com/office/drawing/2014/main" id="{0DD502FE-8AEB-40E8-A985-3AB5DC852E11}"/>
              </a:ext>
            </a:extLst>
          </p:cNvPr>
          <p:cNvSpPr>
            <a:spLocks noGrp="1"/>
          </p:cNvSpPr>
          <p:nvPr>
            <p:ph type="dt" sz="half" idx="16"/>
          </p:nvPr>
        </p:nvSpPr>
        <p:spPr/>
        <p:txBody>
          <a:bodyPr/>
          <a:lstStyle>
            <a:lvl1pPr>
              <a:defRPr/>
            </a:lvl1pPr>
          </a:lstStyle>
          <a:p>
            <a:pPr>
              <a:defRPr/>
            </a:pPr>
            <a:r>
              <a:rPr lang="en-US"/>
              <a:t>Date</a:t>
            </a:r>
          </a:p>
        </p:txBody>
      </p:sp>
      <p:sp>
        <p:nvSpPr>
          <p:cNvPr id="11" name="Slide Number Placeholder 23">
            <a:extLst>
              <a:ext uri="{FF2B5EF4-FFF2-40B4-BE49-F238E27FC236}">
                <a16:creationId xmlns:a16="http://schemas.microsoft.com/office/drawing/2014/main" id="{C00AC5B8-D0DD-4327-9E91-BA8CBDA1348C}"/>
              </a:ext>
            </a:extLst>
          </p:cNvPr>
          <p:cNvSpPr>
            <a:spLocks noGrp="1"/>
          </p:cNvSpPr>
          <p:nvPr>
            <p:ph type="sldNum" sz="quarter" idx="17"/>
          </p:nvPr>
        </p:nvSpPr>
        <p:spPr/>
        <p:txBody>
          <a:bodyPr/>
          <a:lstStyle>
            <a:lvl1pPr>
              <a:defRPr/>
            </a:lvl1pPr>
          </a:lstStyle>
          <a:p>
            <a:fld id="{CFBFDF50-3C7D-43A0-9F60-8E13C7C33852}" type="slidenum">
              <a:rPr lang="en-US" altLang="en-US"/>
              <a:pPr/>
              <a:t>‹#›</a:t>
            </a:fld>
            <a:endParaRPr lang="en-US" altLang="en-US"/>
          </a:p>
        </p:txBody>
      </p:sp>
    </p:spTree>
    <p:extLst>
      <p:ext uri="{BB962C8B-B14F-4D97-AF65-F5344CB8AC3E}">
        <p14:creationId xmlns:p14="http://schemas.microsoft.com/office/powerpoint/2010/main" val="348934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152400" y="990600"/>
            <a:ext cx="4343400" cy="5410200"/>
          </a:xfrm>
        </p:spPr>
        <p:txBody>
          <a:bodyPr/>
          <a:lstStyle/>
          <a:p>
            <a:pPr lvl="0"/>
            <a:endParaRPr lang="en-US" noProof="0"/>
          </a:p>
        </p:txBody>
      </p:sp>
      <p:sp>
        <p:nvSpPr>
          <p:cNvPr id="7" name="Picture Placeholder 5"/>
          <p:cNvSpPr>
            <a:spLocks noGrp="1"/>
          </p:cNvSpPr>
          <p:nvPr>
            <p:ph type="pic" sz="quarter" idx="13"/>
          </p:nvPr>
        </p:nvSpPr>
        <p:spPr>
          <a:xfrm>
            <a:off x="4648200" y="990600"/>
            <a:ext cx="4343400" cy="5410200"/>
          </a:xfrm>
        </p:spPr>
        <p:txBody>
          <a:bodyPr/>
          <a:lstStyle/>
          <a:p>
            <a:pPr lvl="0"/>
            <a:endParaRPr lang="en-US" noProof="0"/>
          </a:p>
        </p:txBody>
      </p:sp>
      <p:sp>
        <p:nvSpPr>
          <p:cNvPr id="5" name="Date Placeholder 21">
            <a:extLst>
              <a:ext uri="{FF2B5EF4-FFF2-40B4-BE49-F238E27FC236}">
                <a16:creationId xmlns:a16="http://schemas.microsoft.com/office/drawing/2014/main" id="{7BD23F24-A358-4633-84BB-912569E7AD6B}"/>
              </a:ext>
            </a:extLst>
          </p:cNvPr>
          <p:cNvSpPr>
            <a:spLocks noGrp="1"/>
          </p:cNvSpPr>
          <p:nvPr>
            <p:ph type="dt" sz="half" idx="14"/>
          </p:nvPr>
        </p:nvSpPr>
        <p:spPr/>
        <p:txBody>
          <a:bodyPr/>
          <a:lstStyle>
            <a:lvl1pPr>
              <a:defRPr/>
            </a:lvl1pPr>
          </a:lstStyle>
          <a:p>
            <a:pPr>
              <a:defRPr/>
            </a:pPr>
            <a:r>
              <a:rPr lang="en-US"/>
              <a:t>Date</a:t>
            </a:r>
          </a:p>
        </p:txBody>
      </p:sp>
      <p:sp>
        <p:nvSpPr>
          <p:cNvPr id="8" name="Slide Number Placeholder 23">
            <a:extLst>
              <a:ext uri="{FF2B5EF4-FFF2-40B4-BE49-F238E27FC236}">
                <a16:creationId xmlns:a16="http://schemas.microsoft.com/office/drawing/2014/main" id="{EF1E788D-F430-40F0-A05A-60A5F8306658}"/>
              </a:ext>
            </a:extLst>
          </p:cNvPr>
          <p:cNvSpPr>
            <a:spLocks noGrp="1"/>
          </p:cNvSpPr>
          <p:nvPr>
            <p:ph type="sldNum" sz="quarter" idx="15"/>
          </p:nvPr>
        </p:nvSpPr>
        <p:spPr/>
        <p:txBody>
          <a:bodyPr/>
          <a:lstStyle>
            <a:lvl1pPr>
              <a:defRPr/>
            </a:lvl1pPr>
          </a:lstStyle>
          <a:p>
            <a:fld id="{C0ED2021-D48C-4297-A5ED-6080F2A9095A}" type="slidenum">
              <a:rPr lang="en-US" altLang="en-US"/>
              <a:pPr/>
              <a:t>‹#›</a:t>
            </a:fld>
            <a:endParaRPr lang="en-US" altLang="en-US"/>
          </a:p>
        </p:txBody>
      </p:sp>
    </p:spTree>
    <p:extLst>
      <p:ext uri="{BB962C8B-B14F-4D97-AF65-F5344CB8AC3E}">
        <p14:creationId xmlns:p14="http://schemas.microsoft.com/office/powerpoint/2010/main" val="2923577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04800" y="1066800"/>
            <a:ext cx="4267200" cy="2590800"/>
          </a:xfrm>
        </p:spPr>
        <p:txBody>
          <a:bodyPr/>
          <a:lstStyle/>
          <a:p>
            <a:pPr lvl="0"/>
            <a:endParaRPr lang="en-US" noProof="0"/>
          </a:p>
        </p:txBody>
      </p:sp>
      <p:sp>
        <p:nvSpPr>
          <p:cNvPr id="7" name="Picture Placeholder 5"/>
          <p:cNvSpPr>
            <a:spLocks noGrp="1"/>
          </p:cNvSpPr>
          <p:nvPr>
            <p:ph type="pic" sz="quarter" idx="13"/>
          </p:nvPr>
        </p:nvSpPr>
        <p:spPr>
          <a:xfrm>
            <a:off x="304800" y="3657600"/>
            <a:ext cx="4267200" cy="2590800"/>
          </a:xfrm>
        </p:spPr>
        <p:txBody>
          <a:bodyPr/>
          <a:lstStyle/>
          <a:p>
            <a:pPr lvl="0"/>
            <a:endParaRPr lang="en-US" noProof="0"/>
          </a:p>
        </p:txBody>
      </p:sp>
      <p:sp>
        <p:nvSpPr>
          <p:cNvPr id="8" name="Picture Placeholder 5"/>
          <p:cNvSpPr>
            <a:spLocks noGrp="1"/>
          </p:cNvSpPr>
          <p:nvPr>
            <p:ph type="pic" sz="quarter" idx="14"/>
          </p:nvPr>
        </p:nvSpPr>
        <p:spPr>
          <a:xfrm>
            <a:off x="4648200" y="1066800"/>
            <a:ext cx="4267200" cy="2590800"/>
          </a:xfrm>
        </p:spPr>
        <p:txBody>
          <a:bodyPr/>
          <a:lstStyle/>
          <a:p>
            <a:pPr lvl="0"/>
            <a:endParaRPr lang="en-US" noProof="0"/>
          </a:p>
        </p:txBody>
      </p:sp>
      <p:sp>
        <p:nvSpPr>
          <p:cNvPr id="9" name="Picture Placeholder 5"/>
          <p:cNvSpPr>
            <a:spLocks noGrp="1"/>
          </p:cNvSpPr>
          <p:nvPr>
            <p:ph type="pic" sz="quarter" idx="15"/>
          </p:nvPr>
        </p:nvSpPr>
        <p:spPr>
          <a:xfrm>
            <a:off x="4648200" y="3657600"/>
            <a:ext cx="4267200" cy="2590800"/>
          </a:xfrm>
        </p:spPr>
        <p:txBody>
          <a:bodyPr/>
          <a:lstStyle/>
          <a:p>
            <a:pPr lvl="0"/>
            <a:endParaRPr lang="en-US" noProof="0"/>
          </a:p>
        </p:txBody>
      </p:sp>
      <p:sp>
        <p:nvSpPr>
          <p:cNvPr id="10" name="Date Placeholder 21">
            <a:extLst>
              <a:ext uri="{FF2B5EF4-FFF2-40B4-BE49-F238E27FC236}">
                <a16:creationId xmlns:a16="http://schemas.microsoft.com/office/drawing/2014/main" id="{0A071C7B-7BFC-4C1F-BE51-D7C29325DA2F}"/>
              </a:ext>
            </a:extLst>
          </p:cNvPr>
          <p:cNvSpPr>
            <a:spLocks noGrp="1"/>
          </p:cNvSpPr>
          <p:nvPr>
            <p:ph type="dt" sz="half" idx="16"/>
          </p:nvPr>
        </p:nvSpPr>
        <p:spPr/>
        <p:txBody>
          <a:bodyPr/>
          <a:lstStyle>
            <a:lvl1pPr>
              <a:defRPr/>
            </a:lvl1pPr>
          </a:lstStyle>
          <a:p>
            <a:pPr>
              <a:defRPr/>
            </a:pPr>
            <a:r>
              <a:rPr lang="en-US"/>
              <a:t>Date</a:t>
            </a:r>
          </a:p>
        </p:txBody>
      </p:sp>
      <p:sp>
        <p:nvSpPr>
          <p:cNvPr id="11" name="Slide Number Placeholder 23">
            <a:extLst>
              <a:ext uri="{FF2B5EF4-FFF2-40B4-BE49-F238E27FC236}">
                <a16:creationId xmlns:a16="http://schemas.microsoft.com/office/drawing/2014/main" id="{281DE50F-A048-46F6-B7A8-9A2354541329}"/>
              </a:ext>
            </a:extLst>
          </p:cNvPr>
          <p:cNvSpPr>
            <a:spLocks noGrp="1"/>
          </p:cNvSpPr>
          <p:nvPr>
            <p:ph type="sldNum" sz="quarter" idx="17"/>
          </p:nvPr>
        </p:nvSpPr>
        <p:spPr/>
        <p:txBody>
          <a:bodyPr/>
          <a:lstStyle>
            <a:lvl1pPr>
              <a:defRPr/>
            </a:lvl1pPr>
          </a:lstStyle>
          <a:p>
            <a:fld id="{145631D0-B32E-4F69-B25F-A9DEE19ADC21}" type="slidenum">
              <a:rPr lang="en-US" altLang="en-US"/>
              <a:pPr/>
              <a:t>‹#›</a:t>
            </a:fld>
            <a:endParaRPr lang="en-US" altLang="en-US"/>
          </a:p>
        </p:txBody>
      </p:sp>
    </p:spTree>
    <p:extLst>
      <p:ext uri="{BB962C8B-B14F-4D97-AF65-F5344CB8AC3E}">
        <p14:creationId xmlns:p14="http://schemas.microsoft.com/office/powerpoint/2010/main" val="1477535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jpeg"/><Relationship Id="rId2" Type="http://schemas.openxmlformats.org/officeDocument/2006/relationships/slideLayout" Target="../slideLayouts/slideLayout17.xml"/><Relationship Id="rId16"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7.jpeg"/><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DAB70350-A79C-4FC0-888E-4604269021AA}"/>
              </a:ext>
            </a:extLst>
          </p:cNvPr>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Tahoma" pitchFamily="34" charset="0"/>
                <a:cs typeface="Tahoma" pitchFamily="34" charset="0"/>
              </a:defRPr>
            </a:lvl1pPr>
          </a:lstStyle>
          <a:p>
            <a:pPr>
              <a:defRPr/>
            </a:pPr>
            <a:r>
              <a:rPr lang="en-US"/>
              <a:t>Date</a:t>
            </a:r>
          </a:p>
        </p:txBody>
      </p:sp>
      <p:sp>
        <p:nvSpPr>
          <p:cNvPr id="24" name="Slide Number Placeholder 23">
            <a:extLst>
              <a:ext uri="{FF2B5EF4-FFF2-40B4-BE49-F238E27FC236}">
                <a16:creationId xmlns:a16="http://schemas.microsoft.com/office/drawing/2014/main" id="{B0C927D5-F0AE-4F27-94AD-26356C2EAC2F}"/>
              </a:ext>
            </a:extLst>
          </p:cNvPr>
          <p:cNvSpPr>
            <a:spLocks noGrp="1"/>
          </p:cNvSpPr>
          <p:nvPr>
            <p:ph type="sldNum" sz="quarter" idx="4"/>
          </p:nvPr>
        </p:nvSpPr>
        <p:spPr>
          <a:xfrm>
            <a:off x="6781800" y="6477000"/>
            <a:ext cx="2133600" cy="228600"/>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ahoma" panose="020B0604030504040204" pitchFamily="34" charset="0"/>
                <a:cs typeface="Tahoma" panose="020B0604030504040204" pitchFamily="34" charset="0"/>
              </a:defRPr>
            </a:lvl1pPr>
          </a:lstStyle>
          <a:p>
            <a:fld id="{EFACB596-7EB5-41A3-B1E2-7CFA6D31C19E}" type="slidenum">
              <a:rPr lang="en-US" altLang="en-US"/>
              <a:pPr/>
              <a:t>‹#›</a:t>
            </a:fld>
            <a:endParaRPr lang="en-US" altLang="en-US"/>
          </a:p>
        </p:txBody>
      </p:sp>
      <p:sp>
        <p:nvSpPr>
          <p:cNvPr id="1028" name="Text Placeholder 2">
            <a:extLst>
              <a:ext uri="{FF2B5EF4-FFF2-40B4-BE49-F238E27FC236}">
                <a16:creationId xmlns:a16="http://schemas.microsoft.com/office/drawing/2014/main" id="{4B458C69-9BE9-4F28-A911-A36CA89CF9B0}"/>
              </a:ext>
            </a:extLst>
          </p:cNvPr>
          <p:cNvSpPr>
            <a:spLocks noGrp="1"/>
          </p:cNvSpPr>
          <p:nvPr>
            <p:ph type="body" idx="1"/>
          </p:nvPr>
        </p:nvSpPr>
        <p:spPr bwMode="auto">
          <a:xfrm>
            <a:off x="304800" y="11430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a:p>
            <a:pPr lvl="3"/>
            <a:r>
              <a:rPr lang="en-US" altLang="en-US"/>
              <a:t>Fourth level</a:t>
            </a:r>
          </a:p>
        </p:txBody>
      </p:sp>
      <p:pic>
        <p:nvPicPr>
          <p:cNvPr id="1029" name="Picture 4" descr="ADAlogoPMS">
            <a:extLst>
              <a:ext uri="{FF2B5EF4-FFF2-40B4-BE49-F238E27FC236}">
                <a16:creationId xmlns:a16="http://schemas.microsoft.com/office/drawing/2014/main" id="{6CF2322F-EBDF-497F-8DB4-5238EB8F5016}"/>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Line 7">
            <a:extLst>
              <a:ext uri="{FF2B5EF4-FFF2-40B4-BE49-F238E27FC236}">
                <a16:creationId xmlns:a16="http://schemas.microsoft.com/office/drawing/2014/main" id="{BA982BF5-BC5B-4A28-AB4C-0F3640A8C0EF}"/>
              </a:ext>
            </a:extLst>
          </p:cNvPr>
          <p:cNvSpPr>
            <a:spLocks noChangeShapeType="1"/>
          </p:cNvSpPr>
          <p:nvPr userDrawn="1"/>
        </p:nvSpPr>
        <p:spPr bwMode="auto">
          <a:xfrm>
            <a:off x="304800" y="6477000"/>
            <a:ext cx="8534400" cy="0"/>
          </a:xfrm>
          <a:prstGeom prst="line">
            <a:avLst/>
          </a:prstGeom>
          <a:noFill/>
          <a:ln w="12700">
            <a:solidFill>
              <a:srgbClr val="808080"/>
            </a:solidFill>
            <a:round/>
            <a:headEnd/>
            <a:tailEnd/>
          </a:ln>
        </p:spPr>
        <p:txBody>
          <a:bodyPr wrap="none" anchor="ctr"/>
          <a:lstStyle/>
          <a:p>
            <a:pPr eaLnBrk="0" hangingPunct="0">
              <a:defRPr/>
            </a:pPr>
            <a:endParaRPr lang="en-US" sz="2400">
              <a:solidFill>
                <a:srgbClr val="000000"/>
              </a:solidFill>
              <a:latin typeface="Arial" charset="0"/>
              <a:ea typeface="ＭＳ Ｐゴシック" pitchFamily="1" charset="-128"/>
            </a:endParaRPr>
          </a:p>
        </p:txBody>
      </p:sp>
      <p:sp>
        <p:nvSpPr>
          <p:cNvPr id="19" name="Line 8">
            <a:extLst>
              <a:ext uri="{FF2B5EF4-FFF2-40B4-BE49-F238E27FC236}">
                <a16:creationId xmlns:a16="http://schemas.microsoft.com/office/drawing/2014/main" id="{EC300E78-74BF-423C-9A51-63A61F5B7AF4}"/>
              </a:ext>
            </a:extLst>
          </p:cNvPr>
          <p:cNvSpPr>
            <a:spLocks noChangeShapeType="1"/>
          </p:cNvSpPr>
          <p:nvPr userDrawn="1"/>
        </p:nvSpPr>
        <p:spPr bwMode="auto">
          <a:xfrm>
            <a:off x="304800" y="838200"/>
            <a:ext cx="8504238" cy="0"/>
          </a:xfrm>
          <a:prstGeom prst="line">
            <a:avLst/>
          </a:prstGeom>
          <a:noFill/>
          <a:ln w="28575">
            <a:solidFill>
              <a:srgbClr val="065901"/>
            </a:solidFill>
            <a:round/>
            <a:headEnd/>
            <a:tailEnd/>
          </a:ln>
        </p:spPr>
        <p:txBody>
          <a:bodyPr wrap="none" anchor="ctr"/>
          <a:lstStyle/>
          <a:p>
            <a:pPr eaLnBrk="0" hangingPunct="0">
              <a:defRPr/>
            </a:pPr>
            <a:endParaRPr lang="en-US" sz="2400">
              <a:solidFill>
                <a:srgbClr val="000000"/>
              </a:solidFill>
              <a:latin typeface="Arial" charset="0"/>
              <a:ea typeface="ＭＳ Ｐゴシック" pitchFamily="1" charset="-128"/>
            </a:endParaRPr>
          </a:p>
        </p:txBody>
      </p:sp>
      <p:sp>
        <p:nvSpPr>
          <p:cNvPr id="1032" name="Title Placeholder 20">
            <a:extLst>
              <a:ext uri="{FF2B5EF4-FFF2-40B4-BE49-F238E27FC236}">
                <a16:creationId xmlns:a16="http://schemas.microsoft.com/office/drawing/2014/main" id="{D7ABD9D3-DB8C-429C-B8AE-33BEAD730DEE}"/>
              </a:ext>
            </a:extLst>
          </p:cNvPr>
          <p:cNvSpPr>
            <a:spLocks noGrp="1"/>
          </p:cNvSpPr>
          <p:nvPr>
            <p:ph type="title"/>
          </p:nvPr>
        </p:nvSpPr>
        <p:spPr bwMode="auto">
          <a:xfrm>
            <a:off x="228600" y="350838"/>
            <a:ext cx="82296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8" r:id="rId4"/>
    <p:sldLayoutId id="2147484023" r:id="rId5"/>
    <p:sldLayoutId id="2147484024" r:id="rId6"/>
    <p:sldLayoutId id="2147484025" r:id="rId7"/>
    <p:sldLayoutId id="2147484026" r:id="rId8"/>
    <p:sldLayoutId id="2147484027" r:id="rId9"/>
    <p:sldLayoutId id="2147484029" r:id="rId10"/>
  </p:sldLayoutIdLst>
  <p:hf hdr="0" ft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fontAlgn="base">
        <a:spcBef>
          <a:spcPct val="0"/>
        </a:spcBef>
        <a:spcAft>
          <a:spcPct val="0"/>
        </a:spcAft>
        <a:defRPr sz="3800" b="1">
          <a:solidFill>
            <a:srgbClr val="39683E"/>
          </a:solidFill>
          <a:latin typeface="Myriad Pro" pitchFamily="34" charset="0"/>
        </a:defRPr>
      </a:lvl6pPr>
      <a:lvl7pPr marL="914400" algn="l" rtl="0" fontAlgn="base">
        <a:spcBef>
          <a:spcPct val="0"/>
        </a:spcBef>
        <a:spcAft>
          <a:spcPct val="0"/>
        </a:spcAft>
        <a:defRPr sz="3800" b="1">
          <a:solidFill>
            <a:srgbClr val="39683E"/>
          </a:solidFill>
          <a:latin typeface="Myriad Pro" pitchFamily="34" charset="0"/>
        </a:defRPr>
      </a:lvl7pPr>
      <a:lvl8pPr marL="1371600" algn="l" rtl="0" fontAlgn="base">
        <a:spcBef>
          <a:spcPct val="0"/>
        </a:spcBef>
        <a:spcAft>
          <a:spcPct val="0"/>
        </a:spcAft>
        <a:defRPr sz="3800" b="1">
          <a:solidFill>
            <a:srgbClr val="39683E"/>
          </a:solidFill>
          <a:latin typeface="Myriad Pro" pitchFamily="34" charset="0"/>
        </a:defRPr>
      </a:lvl8pPr>
      <a:lvl9pPr marL="1828800" algn="l" rtl="0" fontAlgn="base">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buChar char="•"/>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969696"/>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969696"/>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9C8B18ED-5606-4386-ADAD-21CC28469DFB}"/>
              </a:ext>
            </a:extLst>
          </p:cNvPr>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Tahoma" pitchFamily="34" charset="0"/>
                <a:cs typeface="Tahoma" pitchFamily="34" charset="0"/>
              </a:defRPr>
            </a:lvl1pPr>
          </a:lstStyle>
          <a:p>
            <a:pPr>
              <a:defRPr/>
            </a:pPr>
            <a:r>
              <a:rPr lang="en-US"/>
              <a:t>Date</a:t>
            </a:r>
            <a:endParaRPr lang="en-US" dirty="0"/>
          </a:p>
        </p:txBody>
      </p:sp>
      <p:sp>
        <p:nvSpPr>
          <p:cNvPr id="24" name="Slide Number Placeholder 23">
            <a:extLst>
              <a:ext uri="{FF2B5EF4-FFF2-40B4-BE49-F238E27FC236}">
                <a16:creationId xmlns:a16="http://schemas.microsoft.com/office/drawing/2014/main" id="{2198F25F-9CD8-4028-BF12-A6289CDA200D}"/>
              </a:ext>
            </a:extLst>
          </p:cNvPr>
          <p:cNvSpPr>
            <a:spLocks noGrp="1"/>
          </p:cNvSpPr>
          <p:nvPr>
            <p:ph type="sldNum" sz="quarter" idx="4"/>
          </p:nvPr>
        </p:nvSpPr>
        <p:spPr>
          <a:xfrm>
            <a:off x="6781800" y="6477000"/>
            <a:ext cx="2133600" cy="228600"/>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Tahoma" panose="020B0604030504040204" pitchFamily="34" charset="0"/>
                <a:cs typeface="Tahoma" panose="020B0604030504040204" pitchFamily="34" charset="0"/>
              </a:defRPr>
            </a:lvl1pPr>
          </a:lstStyle>
          <a:p>
            <a:fld id="{C0637AA9-7361-45BD-BD95-30495FD0A36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30" r:id="rId1"/>
    <p:sldLayoutId id="2147484031" r:id="rId2"/>
    <p:sldLayoutId id="2147484032" r:id="rId3"/>
    <p:sldLayoutId id="2147484033" r:id="rId4"/>
    <p:sldLayoutId id="2147484034" r:id="rId5"/>
  </p:sldLayoutIdLst>
  <p:hf hdr="0" ftr="0" dt="0"/>
  <p:txStyles>
    <p:titleStyle>
      <a:lvl1pPr algn="l" rtl="0" eaLnBrk="0" fontAlgn="base" hangingPunct="0">
        <a:spcBef>
          <a:spcPct val="0"/>
        </a:spcBef>
        <a:spcAft>
          <a:spcPct val="0"/>
        </a:spcAft>
        <a:defRPr sz="3000" kern="1200">
          <a:solidFill>
            <a:srgbClr val="39683E"/>
          </a:solidFill>
          <a:latin typeface="Tahoma" pitchFamily="34" charset="0"/>
          <a:ea typeface="+mj-ea"/>
          <a:cs typeface="Tahoma" pitchFamily="34" charset="0"/>
        </a:defRPr>
      </a:lvl1pPr>
      <a:lvl2pPr algn="l" rtl="0" eaLnBrk="0" fontAlgn="base" hangingPunct="0">
        <a:spcBef>
          <a:spcPct val="0"/>
        </a:spcBef>
        <a:spcAft>
          <a:spcPct val="0"/>
        </a:spcAft>
        <a:defRPr sz="3000">
          <a:solidFill>
            <a:srgbClr val="39683E"/>
          </a:solidFill>
          <a:latin typeface="Tahoma" pitchFamily="34" charset="0"/>
          <a:cs typeface="Tahoma" pitchFamily="34" charset="0"/>
        </a:defRPr>
      </a:lvl2pPr>
      <a:lvl3pPr algn="l" rtl="0" eaLnBrk="0" fontAlgn="base" hangingPunct="0">
        <a:spcBef>
          <a:spcPct val="0"/>
        </a:spcBef>
        <a:spcAft>
          <a:spcPct val="0"/>
        </a:spcAft>
        <a:defRPr sz="3000">
          <a:solidFill>
            <a:srgbClr val="39683E"/>
          </a:solidFill>
          <a:latin typeface="Tahoma" pitchFamily="34" charset="0"/>
          <a:cs typeface="Tahoma" pitchFamily="34" charset="0"/>
        </a:defRPr>
      </a:lvl3pPr>
      <a:lvl4pPr algn="l" rtl="0" eaLnBrk="0" fontAlgn="base" hangingPunct="0">
        <a:spcBef>
          <a:spcPct val="0"/>
        </a:spcBef>
        <a:spcAft>
          <a:spcPct val="0"/>
        </a:spcAft>
        <a:defRPr sz="3000">
          <a:solidFill>
            <a:srgbClr val="39683E"/>
          </a:solidFill>
          <a:latin typeface="Tahoma" pitchFamily="34" charset="0"/>
          <a:cs typeface="Tahoma" pitchFamily="34" charset="0"/>
        </a:defRPr>
      </a:lvl4pPr>
      <a:lvl5pPr algn="l" rtl="0" eaLnBrk="0" fontAlgn="base" hangingPunct="0">
        <a:spcBef>
          <a:spcPct val="0"/>
        </a:spcBef>
        <a:spcAft>
          <a:spcPct val="0"/>
        </a:spcAft>
        <a:defRPr sz="3000">
          <a:solidFill>
            <a:srgbClr val="39683E"/>
          </a:solidFill>
          <a:latin typeface="Tahoma" pitchFamily="34" charset="0"/>
          <a:cs typeface="Tahoma" pitchFamily="34" charset="0"/>
        </a:defRPr>
      </a:lvl5pPr>
      <a:lvl6pPr marL="457200" algn="l" rtl="0" fontAlgn="base">
        <a:spcBef>
          <a:spcPct val="0"/>
        </a:spcBef>
        <a:spcAft>
          <a:spcPct val="0"/>
        </a:spcAft>
        <a:defRPr sz="3800" b="1">
          <a:solidFill>
            <a:srgbClr val="39683E"/>
          </a:solidFill>
          <a:latin typeface="Myriad Pro" pitchFamily="34" charset="0"/>
        </a:defRPr>
      </a:lvl6pPr>
      <a:lvl7pPr marL="914400" algn="l" rtl="0" fontAlgn="base">
        <a:spcBef>
          <a:spcPct val="0"/>
        </a:spcBef>
        <a:spcAft>
          <a:spcPct val="0"/>
        </a:spcAft>
        <a:defRPr sz="3800" b="1">
          <a:solidFill>
            <a:srgbClr val="39683E"/>
          </a:solidFill>
          <a:latin typeface="Myriad Pro" pitchFamily="34" charset="0"/>
        </a:defRPr>
      </a:lvl7pPr>
      <a:lvl8pPr marL="1371600" algn="l" rtl="0" fontAlgn="base">
        <a:spcBef>
          <a:spcPct val="0"/>
        </a:spcBef>
        <a:spcAft>
          <a:spcPct val="0"/>
        </a:spcAft>
        <a:defRPr sz="3800" b="1">
          <a:solidFill>
            <a:srgbClr val="39683E"/>
          </a:solidFill>
          <a:latin typeface="Myriad Pro" pitchFamily="34" charset="0"/>
        </a:defRPr>
      </a:lvl8pPr>
      <a:lvl9pPr marL="1828800" algn="l" rtl="0" fontAlgn="base">
        <a:spcBef>
          <a:spcPct val="0"/>
        </a:spcBef>
        <a:spcAft>
          <a:spcPct val="0"/>
        </a:spcAft>
        <a:defRPr sz="3800" b="1">
          <a:solidFill>
            <a:srgbClr val="39683E"/>
          </a:solidFill>
          <a:latin typeface="Myriad Pro" pitchFamily="34" charset="0"/>
        </a:defRPr>
      </a:lvl9pPr>
    </p:titleStyle>
    <p:bodyStyle>
      <a:lvl1pPr marL="342900" indent="-342900" algn="l" rtl="0" eaLnBrk="0" fontAlgn="base" hangingPunct="0">
        <a:spcBef>
          <a:spcPct val="0"/>
        </a:spcBef>
        <a:spcAft>
          <a:spcPct val="0"/>
        </a:spcAft>
        <a:buFont typeface="Arial" panose="020B0604020202020204" pitchFamily="34" charset="0"/>
        <a:buChar char="•"/>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969696"/>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969696"/>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Date Placeholder 21"/>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Tahoma" pitchFamily="34" charset="0"/>
                <a:cs typeface="Tahoma" pitchFamily="34" charset="0"/>
              </a:defRPr>
            </a:lvl1pPr>
          </a:lstStyle>
          <a:p>
            <a:pPr>
              <a:defRPr/>
            </a:pPr>
            <a:r>
              <a:rPr lang="en-US"/>
              <a:t>Date</a:t>
            </a:r>
          </a:p>
        </p:txBody>
      </p:sp>
      <p:pic>
        <p:nvPicPr>
          <p:cNvPr id="3" name="Picture 4" descr="ADAlogoPMS">
            <a:extLst>
              <a:ext uri="{FF2B5EF4-FFF2-40B4-BE49-F238E27FC236}">
                <a16:creationId xmlns:a16="http://schemas.microsoft.com/office/drawing/2014/main" id="{63AFD855-BE2D-42B1-8EF5-BF78177D049F}"/>
              </a:ext>
            </a:extLst>
          </p:cNvPr>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705600" y="366713"/>
            <a:ext cx="18288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Line 7">
            <a:extLst>
              <a:ext uri="{FF2B5EF4-FFF2-40B4-BE49-F238E27FC236}">
                <a16:creationId xmlns:a16="http://schemas.microsoft.com/office/drawing/2014/main" id="{F346FD33-FDA5-4374-8438-54F0DD722E7E}"/>
              </a:ext>
            </a:extLst>
          </p:cNvPr>
          <p:cNvSpPr>
            <a:spLocks noChangeShapeType="1"/>
          </p:cNvSpPr>
          <p:nvPr userDrawn="1"/>
        </p:nvSpPr>
        <p:spPr bwMode="auto">
          <a:xfrm>
            <a:off x="304800" y="6477000"/>
            <a:ext cx="8534400" cy="0"/>
          </a:xfrm>
          <a:prstGeom prst="line">
            <a:avLst/>
          </a:prstGeom>
          <a:noFill/>
          <a:ln w="12700">
            <a:solidFill>
              <a:srgbClr val="808080"/>
            </a:solidFill>
            <a:round/>
            <a:headEnd/>
            <a:tailEnd/>
          </a:ln>
        </p:spPr>
        <p:txBody>
          <a:bodyPr wrap="none" anchor="ctr"/>
          <a:lstStyle/>
          <a:p>
            <a:pPr eaLnBrk="0" hangingPunct="0">
              <a:defRPr/>
            </a:pPr>
            <a:endParaRPr lang="en-US" sz="2400">
              <a:solidFill>
                <a:srgbClr val="000000"/>
              </a:solidFill>
              <a:latin typeface="Arial" charset="0"/>
              <a:ea typeface="ＭＳ Ｐゴシック" pitchFamily="1" charset="-128"/>
            </a:endParaRPr>
          </a:p>
        </p:txBody>
      </p:sp>
      <p:sp>
        <p:nvSpPr>
          <p:cNvPr id="5" name="Line 8">
            <a:extLst>
              <a:ext uri="{FF2B5EF4-FFF2-40B4-BE49-F238E27FC236}">
                <a16:creationId xmlns:a16="http://schemas.microsoft.com/office/drawing/2014/main" id="{E95407EF-BB69-4D4F-9963-40DC4DC6FD6E}"/>
              </a:ext>
            </a:extLst>
          </p:cNvPr>
          <p:cNvSpPr>
            <a:spLocks noChangeShapeType="1"/>
          </p:cNvSpPr>
          <p:nvPr userDrawn="1"/>
        </p:nvSpPr>
        <p:spPr bwMode="auto">
          <a:xfrm>
            <a:off x="304800" y="838200"/>
            <a:ext cx="8504238" cy="0"/>
          </a:xfrm>
          <a:prstGeom prst="line">
            <a:avLst/>
          </a:prstGeom>
          <a:noFill/>
          <a:ln w="28575">
            <a:solidFill>
              <a:srgbClr val="065901"/>
            </a:solidFill>
            <a:round/>
            <a:headEnd/>
            <a:tailEnd/>
          </a:ln>
        </p:spPr>
        <p:txBody>
          <a:bodyPr wrap="none" anchor="ctr"/>
          <a:lstStyle/>
          <a:p>
            <a:pPr eaLnBrk="0" hangingPunct="0">
              <a:defRPr/>
            </a:pPr>
            <a:endParaRPr lang="en-US" sz="2400">
              <a:solidFill>
                <a:srgbClr val="000000"/>
              </a:solidFill>
              <a:latin typeface="Arial" charset="0"/>
              <a:ea typeface="ＭＳ Ｐゴシック" pitchFamily="1" charset="-128"/>
            </a:endParaRPr>
          </a:p>
        </p:txBody>
      </p:sp>
    </p:spTree>
    <p:extLst>
      <p:ext uri="{BB962C8B-B14F-4D97-AF65-F5344CB8AC3E}">
        <p14:creationId xmlns:p14="http://schemas.microsoft.com/office/powerpoint/2010/main" val="2642694110"/>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 id="2147484048" r:id="rId13"/>
    <p:sldLayoutId id="2147484049" r:id="rId14"/>
    <p:sldLayoutId id="2147484050" r:id="rId15"/>
  </p:sldLayoutIdLst>
  <p:hf hdr="0" ftr="0" dt="0"/>
  <p:txStyles>
    <p:titleStyle>
      <a:lvl1pPr algn="l" rtl="0" eaLnBrk="1" fontAlgn="base" hangingPunct="1">
        <a:spcBef>
          <a:spcPct val="0"/>
        </a:spcBef>
        <a:spcAft>
          <a:spcPct val="0"/>
        </a:spcAft>
        <a:defRPr sz="3000" kern="1200">
          <a:solidFill>
            <a:srgbClr val="39683E"/>
          </a:solidFill>
          <a:latin typeface="Tahoma" pitchFamily="34" charset="0"/>
          <a:ea typeface="+mj-ea"/>
          <a:cs typeface="Tahoma" pitchFamily="34" charset="0"/>
        </a:defRPr>
      </a:lvl1pPr>
      <a:lvl2pPr algn="l" rtl="0" eaLnBrk="1" fontAlgn="base" hangingPunct="1">
        <a:spcBef>
          <a:spcPct val="0"/>
        </a:spcBef>
        <a:spcAft>
          <a:spcPct val="0"/>
        </a:spcAft>
        <a:defRPr sz="3000">
          <a:solidFill>
            <a:srgbClr val="39683E"/>
          </a:solidFill>
          <a:latin typeface="Tahoma" pitchFamily="34" charset="0"/>
          <a:cs typeface="Tahoma" pitchFamily="34" charset="0"/>
        </a:defRPr>
      </a:lvl2pPr>
      <a:lvl3pPr algn="l" rtl="0" eaLnBrk="1" fontAlgn="base" hangingPunct="1">
        <a:spcBef>
          <a:spcPct val="0"/>
        </a:spcBef>
        <a:spcAft>
          <a:spcPct val="0"/>
        </a:spcAft>
        <a:defRPr sz="3000">
          <a:solidFill>
            <a:srgbClr val="39683E"/>
          </a:solidFill>
          <a:latin typeface="Tahoma" pitchFamily="34" charset="0"/>
          <a:cs typeface="Tahoma" pitchFamily="34" charset="0"/>
        </a:defRPr>
      </a:lvl3pPr>
      <a:lvl4pPr algn="l" rtl="0" eaLnBrk="1" fontAlgn="base" hangingPunct="1">
        <a:spcBef>
          <a:spcPct val="0"/>
        </a:spcBef>
        <a:spcAft>
          <a:spcPct val="0"/>
        </a:spcAft>
        <a:defRPr sz="3000">
          <a:solidFill>
            <a:srgbClr val="39683E"/>
          </a:solidFill>
          <a:latin typeface="Tahoma" pitchFamily="34" charset="0"/>
          <a:cs typeface="Tahoma" pitchFamily="34" charset="0"/>
        </a:defRPr>
      </a:lvl4pPr>
      <a:lvl5pPr algn="l" rtl="0" eaLnBrk="1" fontAlgn="base" hangingPunct="1">
        <a:spcBef>
          <a:spcPct val="0"/>
        </a:spcBef>
        <a:spcAft>
          <a:spcPct val="0"/>
        </a:spcAft>
        <a:defRPr sz="3000">
          <a:solidFill>
            <a:srgbClr val="39683E"/>
          </a:solidFill>
          <a:latin typeface="Tahoma" pitchFamily="34" charset="0"/>
          <a:cs typeface="Tahoma" pitchFamily="34" charset="0"/>
        </a:defRPr>
      </a:lvl5pPr>
      <a:lvl6pPr marL="457200" algn="l" rtl="0" eaLnBrk="1" fontAlgn="base" hangingPunct="1">
        <a:spcBef>
          <a:spcPct val="0"/>
        </a:spcBef>
        <a:spcAft>
          <a:spcPct val="0"/>
        </a:spcAft>
        <a:defRPr sz="3800" b="1">
          <a:solidFill>
            <a:srgbClr val="39683E"/>
          </a:solidFill>
          <a:latin typeface="Myriad Pro" pitchFamily="34" charset="0"/>
        </a:defRPr>
      </a:lvl6pPr>
      <a:lvl7pPr marL="914400" algn="l" rtl="0" eaLnBrk="1" fontAlgn="base" hangingPunct="1">
        <a:spcBef>
          <a:spcPct val="0"/>
        </a:spcBef>
        <a:spcAft>
          <a:spcPct val="0"/>
        </a:spcAft>
        <a:defRPr sz="3800" b="1">
          <a:solidFill>
            <a:srgbClr val="39683E"/>
          </a:solidFill>
          <a:latin typeface="Myriad Pro" pitchFamily="34" charset="0"/>
        </a:defRPr>
      </a:lvl7pPr>
      <a:lvl8pPr marL="1371600" algn="l" rtl="0" eaLnBrk="1" fontAlgn="base" hangingPunct="1">
        <a:spcBef>
          <a:spcPct val="0"/>
        </a:spcBef>
        <a:spcAft>
          <a:spcPct val="0"/>
        </a:spcAft>
        <a:defRPr sz="3800" b="1">
          <a:solidFill>
            <a:srgbClr val="39683E"/>
          </a:solidFill>
          <a:latin typeface="Myriad Pro" pitchFamily="34" charset="0"/>
        </a:defRPr>
      </a:lvl8pPr>
      <a:lvl9pPr marL="1828800" algn="l" rtl="0" eaLnBrk="1" fontAlgn="base" hangingPunct="1">
        <a:spcBef>
          <a:spcPct val="0"/>
        </a:spcBef>
        <a:spcAft>
          <a:spcPct val="0"/>
        </a:spcAft>
        <a:defRPr sz="3800" b="1">
          <a:solidFill>
            <a:srgbClr val="39683E"/>
          </a:solidFill>
          <a:latin typeface="Myriad Pro" pitchFamily="34" charset="0"/>
        </a:defRPr>
      </a:lvl9pPr>
    </p:titleStyle>
    <p:bodyStyle>
      <a:lvl1pPr marL="342900" indent="-342900" algn="l" rtl="0" eaLnBrk="1" fontAlgn="base" hangingPunct="1">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969696"/>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969696"/>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Date Placeholder 21"/>
          <p:cNvSpPr>
            <a:spLocks noGrp="1"/>
          </p:cNvSpPr>
          <p:nvPr>
            <p:ph type="dt" sz="half" idx="2"/>
          </p:nvPr>
        </p:nvSpPr>
        <p:spPr>
          <a:xfrm>
            <a:off x="228600" y="6477000"/>
            <a:ext cx="2133600" cy="228600"/>
          </a:xfrm>
          <a:prstGeom prst="rect">
            <a:avLst/>
          </a:prstGeom>
        </p:spPr>
        <p:txBody>
          <a:bodyPr vert="horz" lIns="91440" tIns="45720" rIns="91440" bIns="45720" rtlCol="0" anchor="ctr"/>
          <a:lstStyle>
            <a:lvl1pPr algn="l" fontAlgn="auto">
              <a:spcBef>
                <a:spcPts val="0"/>
              </a:spcBef>
              <a:spcAft>
                <a:spcPts val="0"/>
              </a:spcAft>
              <a:defRPr sz="1200">
                <a:solidFill>
                  <a:srgbClr val="717171"/>
                </a:solidFill>
                <a:latin typeface="Tahoma" pitchFamily="34" charset="0"/>
                <a:cs typeface="Tahoma" pitchFamily="34" charset="0"/>
              </a:defRPr>
            </a:lvl1pPr>
          </a:lstStyle>
          <a:p>
            <a:pPr>
              <a:defRPr/>
            </a:pPr>
            <a:r>
              <a:rPr lang="en-US"/>
              <a:t>Date</a:t>
            </a:r>
          </a:p>
        </p:txBody>
      </p:sp>
      <p:sp>
        <p:nvSpPr>
          <p:cNvPr id="24" name="Slide Number Placeholder 23"/>
          <p:cNvSpPr>
            <a:spLocks noGrp="1"/>
          </p:cNvSpPr>
          <p:nvPr>
            <p:ph type="sldNum" sz="quarter" idx="4"/>
          </p:nvPr>
        </p:nvSpPr>
        <p:spPr>
          <a:xfrm>
            <a:off x="6781800" y="6477000"/>
            <a:ext cx="2133600" cy="228600"/>
          </a:xfrm>
          <a:prstGeom prst="rect">
            <a:avLst/>
          </a:prstGeom>
        </p:spPr>
        <p:txBody>
          <a:bodyPr vert="horz" lIns="91440" tIns="45720" rIns="91440" bIns="45720" rtlCol="0" anchor="ctr"/>
          <a:lstStyle>
            <a:lvl1pPr algn="r" fontAlgn="auto">
              <a:spcBef>
                <a:spcPts val="0"/>
              </a:spcBef>
              <a:spcAft>
                <a:spcPts val="0"/>
              </a:spcAft>
              <a:defRPr sz="1200">
                <a:solidFill>
                  <a:srgbClr val="717171"/>
                </a:solidFill>
                <a:latin typeface="Tahoma" pitchFamily="34" charset="0"/>
                <a:cs typeface="Tahoma" pitchFamily="34" charset="0"/>
              </a:defRPr>
            </a:lvl1pPr>
          </a:lstStyle>
          <a:p>
            <a:pPr>
              <a:defRPr/>
            </a:pPr>
            <a:fld id="{BE71E2C8-3878-4FCA-9CEC-C9707602C778}" type="slidenum">
              <a:rPr lang="en-US"/>
              <a:pPr>
                <a:defRPr/>
              </a:pPr>
              <a:t>‹#›</a:t>
            </a:fld>
            <a:endParaRPr lang="en-US" dirty="0"/>
          </a:p>
        </p:txBody>
      </p:sp>
      <p:sp>
        <p:nvSpPr>
          <p:cNvPr id="2052" name="Text Placeholder 2"/>
          <p:cNvSpPr>
            <a:spLocks noGrp="1"/>
          </p:cNvSpPr>
          <p:nvPr>
            <p:ph type="body" idx="1"/>
          </p:nvPr>
        </p:nvSpPr>
        <p:spPr bwMode="auto">
          <a:xfrm>
            <a:off x="304800" y="1143000"/>
            <a:ext cx="85344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First Level</a:t>
            </a:r>
          </a:p>
          <a:p>
            <a:pPr lvl="1"/>
            <a:r>
              <a:rPr lang="en-US"/>
              <a:t>Second level</a:t>
            </a:r>
          </a:p>
          <a:p>
            <a:pPr lvl="2"/>
            <a:r>
              <a:rPr lang="en-US"/>
              <a:t>Third level</a:t>
            </a:r>
          </a:p>
          <a:p>
            <a:pPr lvl="3"/>
            <a:r>
              <a:rPr lang="en-US"/>
              <a:t>Fourth level</a:t>
            </a:r>
          </a:p>
        </p:txBody>
      </p:sp>
      <p:sp>
        <p:nvSpPr>
          <p:cNvPr id="18" name="Line 7"/>
          <p:cNvSpPr>
            <a:spLocks noChangeShapeType="1"/>
          </p:cNvSpPr>
          <p:nvPr/>
        </p:nvSpPr>
        <p:spPr bwMode="auto">
          <a:xfrm>
            <a:off x="304800" y="6477000"/>
            <a:ext cx="8534400" cy="0"/>
          </a:xfrm>
          <a:prstGeom prst="line">
            <a:avLst/>
          </a:prstGeom>
          <a:noFill/>
          <a:ln w="12700">
            <a:solidFill>
              <a:srgbClr val="808080"/>
            </a:solidFill>
            <a:round/>
            <a:headEnd/>
            <a:tailEnd/>
          </a:ln>
        </p:spPr>
        <p:txBody>
          <a:bodyPr wrap="none" anchor="ctr"/>
          <a:lstStyle/>
          <a:p>
            <a:pPr eaLnBrk="0" hangingPunct="0">
              <a:defRPr/>
            </a:pPr>
            <a:endParaRPr lang="en-US" sz="2400">
              <a:solidFill>
                <a:srgbClr val="000000"/>
              </a:solidFill>
              <a:latin typeface="Arial" charset="0"/>
              <a:ea typeface="ＭＳ Ｐゴシック" pitchFamily="1" charset="-128"/>
            </a:endParaRPr>
          </a:p>
        </p:txBody>
      </p:sp>
      <p:sp>
        <p:nvSpPr>
          <p:cNvPr id="19" name="Line 8"/>
          <p:cNvSpPr>
            <a:spLocks noChangeShapeType="1"/>
          </p:cNvSpPr>
          <p:nvPr/>
        </p:nvSpPr>
        <p:spPr bwMode="auto">
          <a:xfrm>
            <a:off x="304800" y="838200"/>
            <a:ext cx="8504238" cy="0"/>
          </a:xfrm>
          <a:prstGeom prst="line">
            <a:avLst/>
          </a:prstGeom>
          <a:noFill/>
          <a:ln w="28575">
            <a:solidFill>
              <a:srgbClr val="065901"/>
            </a:solidFill>
            <a:round/>
            <a:headEnd/>
            <a:tailEnd/>
          </a:ln>
        </p:spPr>
        <p:txBody>
          <a:bodyPr wrap="none" anchor="ctr"/>
          <a:lstStyle/>
          <a:p>
            <a:pPr eaLnBrk="0" hangingPunct="0">
              <a:defRPr/>
            </a:pPr>
            <a:endParaRPr lang="en-US" sz="2400">
              <a:solidFill>
                <a:srgbClr val="000000"/>
              </a:solidFill>
              <a:latin typeface="Arial" charset="0"/>
              <a:ea typeface="ＭＳ Ｐゴシック" pitchFamily="1" charset="-128"/>
            </a:endParaRPr>
          </a:p>
        </p:txBody>
      </p:sp>
      <p:sp>
        <p:nvSpPr>
          <p:cNvPr id="2056" name="Title Placeholder 20"/>
          <p:cNvSpPr>
            <a:spLocks noGrp="1"/>
          </p:cNvSpPr>
          <p:nvPr>
            <p:ph type="title"/>
          </p:nvPr>
        </p:nvSpPr>
        <p:spPr bwMode="auto">
          <a:xfrm>
            <a:off x="228600" y="350838"/>
            <a:ext cx="82296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9" name="Picture 8" descr="Academy-of-Nutrition-and-Dietetics.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248400" y="228600"/>
            <a:ext cx="2174874" cy="377753"/>
          </a:xfrm>
          <a:prstGeom prst="rect">
            <a:avLst/>
          </a:prstGeom>
        </p:spPr>
      </p:pic>
    </p:spTree>
    <p:extLst>
      <p:ext uri="{BB962C8B-B14F-4D97-AF65-F5344CB8AC3E}">
        <p14:creationId xmlns:p14="http://schemas.microsoft.com/office/powerpoint/2010/main" val="4069248835"/>
      </p:ext>
    </p:extLst>
  </p:cSld>
  <p:clrMap bg1="lt1" tx1="dk1" bg2="lt2" tx2="dk2" accent1="accent1" accent2="accent2" accent3="accent3" accent4="accent4" accent5="accent5" accent6="accent6" hlink="hlink" folHlink="folHlink"/>
  <p:sldLayoutIdLst>
    <p:sldLayoutId id="2147484052"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Lst>
  <p:hf hdr="0" ftr="0" dt="0"/>
  <p:txStyles>
    <p:titleStyle>
      <a:lvl1pPr algn="l" rtl="0" eaLnBrk="1" fontAlgn="base" hangingPunct="1">
        <a:spcBef>
          <a:spcPct val="0"/>
        </a:spcBef>
        <a:spcAft>
          <a:spcPct val="0"/>
        </a:spcAft>
        <a:defRPr sz="3000" kern="1200">
          <a:solidFill>
            <a:srgbClr val="39683E"/>
          </a:solidFill>
          <a:latin typeface="Tahoma" pitchFamily="34" charset="0"/>
          <a:ea typeface="+mj-ea"/>
          <a:cs typeface="Tahoma" pitchFamily="34" charset="0"/>
        </a:defRPr>
      </a:lvl1pPr>
      <a:lvl2pPr algn="l" rtl="0" eaLnBrk="1" fontAlgn="base" hangingPunct="1">
        <a:spcBef>
          <a:spcPct val="0"/>
        </a:spcBef>
        <a:spcAft>
          <a:spcPct val="0"/>
        </a:spcAft>
        <a:defRPr sz="3000">
          <a:solidFill>
            <a:srgbClr val="39683E"/>
          </a:solidFill>
          <a:latin typeface="Tahoma" pitchFamily="34" charset="0"/>
          <a:cs typeface="Tahoma" pitchFamily="34" charset="0"/>
        </a:defRPr>
      </a:lvl2pPr>
      <a:lvl3pPr algn="l" rtl="0" eaLnBrk="1" fontAlgn="base" hangingPunct="1">
        <a:spcBef>
          <a:spcPct val="0"/>
        </a:spcBef>
        <a:spcAft>
          <a:spcPct val="0"/>
        </a:spcAft>
        <a:defRPr sz="3000">
          <a:solidFill>
            <a:srgbClr val="39683E"/>
          </a:solidFill>
          <a:latin typeface="Tahoma" pitchFamily="34" charset="0"/>
          <a:cs typeface="Tahoma" pitchFamily="34" charset="0"/>
        </a:defRPr>
      </a:lvl3pPr>
      <a:lvl4pPr algn="l" rtl="0" eaLnBrk="1" fontAlgn="base" hangingPunct="1">
        <a:spcBef>
          <a:spcPct val="0"/>
        </a:spcBef>
        <a:spcAft>
          <a:spcPct val="0"/>
        </a:spcAft>
        <a:defRPr sz="3000">
          <a:solidFill>
            <a:srgbClr val="39683E"/>
          </a:solidFill>
          <a:latin typeface="Tahoma" pitchFamily="34" charset="0"/>
          <a:cs typeface="Tahoma" pitchFamily="34" charset="0"/>
        </a:defRPr>
      </a:lvl4pPr>
      <a:lvl5pPr algn="l" rtl="0" eaLnBrk="1" fontAlgn="base" hangingPunct="1">
        <a:spcBef>
          <a:spcPct val="0"/>
        </a:spcBef>
        <a:spcAft>
          <a:spcPct val="0"/>
        </a:spcAft>
        <a:defRPr sz="3000">
          <a:solidFill>
            <a:srgbClr val="39683E"/>
          </a:solidFill>
          <a:latin typeface="Tahoma" pitchFamily="34" charset="0"/>
          <a:cs typeface="Tahoma" pitchFamily="34" charset="0"/>
        </a:defRPr>
      </a:lvl5pPr>
      <a:lvl6pPr marL="457200" algn="l" rtl="0" eaLnBrk="1" fontAlgn="base" hangingPunct="1">
        <a:spcBef>
          <a:spcPct val="0"/>
        </a:spcBef>
        <a:spcAft>
          <a:spcPct val="0"/>
        </a:spcAft>
        <a:defRPr sz="3800" b="1">
          <a:solidFill>
            <a:srgbClr val="39683E"/>
          </a:solidFill>
          <a:latin typeface="Myriad Pro" pitchFamily="34" charset="0"/>
        </a:defRPr>
      </a:lvl6pPr>
      <a:lvl7pPr marL="914400" algn="l" rtl="0" eaLnBrk="1" fontAlgn="base" hangingPunct="1">
        <a:spcBef>
          <a:spcPct val="0"/>
        </a:spcBef>
        <a:spcAft>
          <a:spcPct val="0"/>
        </a:spcAft>
        <a:defRPr sz="3800" b="1">
          <a:solidFill>
            <a:srgbClr val="39683E"/>
          </a:solidFill>
          <a:latin typeface="Myriad Pro" pitchFamily="34" charset="0"/>
        </a:defRPr>
      </a:lvl7pPr>
      <a:lvl8pPr marL="1371600" algn="l" rtl="0" eaLnBrk="1" fontAlgn="base" hangingPunct="1">
        <a:spcBef>
          <a:spcPct val="0"/>
        </a:spcBef>
        <a:spcAft>
          <a:spcPct val="0"/>
        </a:spcAft>
        <a:defRPr sz="3800" b="1">
          <a:solidFill>
            <a:srgbClr val="39683E"/>
          </a:solidFill>
          <a:latin typeface="Myriad Pro" pitchFamily="34" charset="0"/>
        </a:defRPr>
      </a:lvl8pPr>
      <a:lvl9pPr marL="1828800" algn="l" rtl="0" eaLnBrk="1" fontAlgn="base" hangingPunct="1">
        <a:spcBef>
          <a:spcPct val="0"/>
        </a:spcBef>
        <a:spcAft>
          <a:spcPct val="0"/>
        </a:spcAft>
        <a:defRPr sz="3800" b="1">
          <a:solidFill>
            <a:srgbClr val="39683E"/>
          </a:solidFill>
          <a:latin typeface="Myriad Pro" pitchFamily="34" charset="0"/>
        </a:defRPr>
      </a:lvl9pPr>
    </p:titleStyle>
    <p:bodyStyle>
      <a:lvl1pPr marL="342900" indent="-342900" algn="l" rtl="0" eaLnBrk="1" fontAlgn="base" hangingPunct="1">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717171"/>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717171"/>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ndeal.org/" TargetMode="External"/><Relationship Id="rId7" Type="http://schemas.openxmlformats.org/officeDocument/2006/relationships/hyperlink" Target="http://humannhealth.com/bladder-stones-causes-symptoms-treatments/4343/"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2.xml.rels><?xml version="1.0" encoding="UTF-8" standalone="yes"?>
<Relationships xmlns="http://schemas.openxmlformats.org/package/2006/relationships"><Relationship Id="rId2" Type="http://schemas.openxmlformats.org/officeDocument/2006/relationships/hyperlink" Target="http://www.andeal.org/" TargetMode="External"/><Relationship Id="rId1" Type="http://schemas.openxmlformats.org/officeDocument/2006/relationships/slideLayout" Target="../slideLayouts/slideLayout33.xml"/></Relationships>
</file>

<file path=ppt/slides/_rels/slide113.xml.rels><?xml version="1.0" encoding="UTF-8" standalone="yes"?>
<Relationships xmlns="http://schemas.openxmlformats.org/package/2006/relationships"><Relationship Id="rId2" Type="http://schemas.openxmlformats.org/officeDocument/2006/relationships/hyperlink" Target="http://www.andeal.org/ckd" TargetMode="External"/><Relationship Id="rId1" Type="http://schemas.openxmlformats.org/officeDocument/2006/relationships/slideLayout" Target="../slideLayouts/slideLayout33.xml"/></Relationships>
</file>

<file path=ppt/slides/_rels/slide114.xml.rels><?xml version="1.0" encoding="UTF-8" standalone="yes"?>
<Relationships xmlns="http://schemas.openxmlformats.org/package/2006/relationships"><Relationship Id="rId3" Type="http://schemas.openxmlformats.org/officeDocument/2006/relationships/hyperlink" Target="http://www.andeal.org/" TargetMode="External"/><Relationship Id="rId2" Type="http://schemas.openxmlformats.org/officeDocument/2006/relationships/image" Target="../media/image26.png"/><Relationship Id="rId1" Type="http://schemas.openxmlformats.org/officeDocument/2006/relationships/slideLayout" Target="../slideLayouts/slideLayout31.xml"/><Relationship Id="rId4" Type="http://schemas.openxmlformats.org/officeDocument/2006/relationships/hyperlink" Target="mailto:eal@eatright.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hyperlink" Target="https://smw.ch/article/doi/smw.2017.14498" TargetMode="External"/><Relationship Id="rId2" Type="http://schemas.openxmlformats.org/officeDocument/2006/relationships/image" Target="../media/image20.jpe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3" Type="http://schemas.openxmlformats.org/officeDocument/2006/relationships/hyperlink" Target="http://humannhealth.com/importance-of-well-balanced-diet/623/" TargetMode="External"/><Relationship Id="rId2" Type="http://schemas.openxmlformats.org/officeDocument/2006/relationships/image" Target="../media/image21.jpg"/><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7.xml.rels><?xml version="1.0" encoding="UTF-8" standalone="yes"?>
<Relationships xmlns="http://schemas.openxmlformats.org/package/2006/relationships"><Relationship Id="rId3" Type="http://schemas.openxmlformats.org/officeDocument/2006/relationships/hyperlink" Target="http://corrina4elinor.wikidot.com/" TargetMode="External"/><Relationship Id="rId2" Type="http://schemas.openxmlformats.org/officeDocument/2006/relationships/image" Target="../media/image22.png"/><Relationship Id="rId1" Type="http://schemas.openxmlformats.org/officeDocument/2006/relationships/slideLayout" Target="../slideLayouts/slideLayout3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1.xml.rels><?xml version="1.0" encoding="UTF-8" standalone="yes"?>
<Relationships xmlns="http://schemas.openxmlformats.org/package/2006/relationships"><Relationship Id="rId3" Type="http://schemas.openxmlformats.org/officeDocument/2006/relationships/hyperlink" Target="http://www.iran-daily.com/News/192403.html" TargetMode="External"/><Relationship Id="rId2" Type="http://schemas.openxmlformats.org/officeDocument/2006/relationships/image" Target="../media/image23.jpg"/><Relationship Id="rId1" Type="http://schemas.openxmlformats.org/officeDocument/2006/relationships/slideLayout" Target="../slideLayouts/slideLayout32.xml"/><Relationship Id="rId5" Type="http://schemas.openxmlformats.org/officeDocument/2006/relationships/hyperlink" Target="https://www.tasnimnews.com/en/news/2017/07/08/1458247/golden-bananas-high-in-pro-vitamin-a-developed" TargetMode="External"/><Relationship Id="rId4" Type="http://schemas.openxmlformats.org/officeDocument/2006/relationships/image" Target="../media/image24.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2">
            <a:extLst>
              <a:ext uri="{FF2B5EF4-FFF2-40B4-BE49-F238E27FC236}">
                <a16:creationId xmlns:a16="http://schemas.microsoft.com/office/drawing/2014/main" id="{9448B19B-124B-4D1F-A76F-0F2BB70BD35C}"/>
              </a:ext>
            </a:extLst>
          </p:cNvPr>
          <p:cNvSpPr txBox="1">
            <a:spLocks/>
          </p:cNvSpPr>
          <p:nvPr/>
        </p:nvSpPr>
        <p:spPr bwMode="auto">
          <a:xfrm>
            <a:off x="627888" y="1852307"/>
            <a:ext cx="807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1600" dirty="0">
                <a:solidFill>
                  <a:schemeClr val="hlink"/>
                </a:solidFill>
                <a:cs typeface="Arial" panose="020B0604020202020204" pitchFamily="34" charset="0"/>
                <a:hlinkClick r:id="rId3"/>
              </a:rPr>
              <a:t>www.andeal.org</a:t>
            </a:r>
            <a:r>
              <a:rPr lang="en-US" altLang="en-US" sz="1600" dirty="0">
                <a:solidFill>
                  <a:schemeClr val="hlink"/>
                </a:solidFill>
                <a:cs typeface="Arial" panose="020B0604020202020204" pitchFamily="34" charset="0"/>
              </a:rPr>
              <a:t> </a:t>
            </a:r>
          </a:p>
          <a:p>
            <a:pPr algn="ctr">
              <a:buFont typeface="Arial" panose="020B0604020202020204" pitchFamily="34" charset="0"/>
              <a:buNone/>
            </a:pPr>
            <a:endParaRPr lang="en-US" altLang="en-US" sz="3200" dirty="0">
              <a:solidFill>
                <a:srgbClr val="717171"/>
              </a:solidFill>
              <a:cs typeface="Arial" panose="020B0604020202020204" pitchFamily="34" charset="0"/>
            </a:endParaRPr>
          </a:p>
        </p:txBody>
      </p:sp>
      <p:sp>
        <p:nvSpPr>
          <p:cNvPr id="6" name="Rectangle 5">
            <a:extLst>
              <a:ext uri="{FF2B5EF4-FFF2-40B4-BE49-F238E27FC236}">
                <a16:creationId xmlns:a16="http://schemas.microsoft.com/office/drawing/2014/main" id="{BDAE3A86-BDD8-4F63-B3DB-DD868DCA509B}"/>
              </a:ext>
            </a:extLst>
          </p:cNvPr>
          <p:cNvSpPr/>
          <p:nvPr/>
        </p:nvSpPr>
        <p:spPr>
          <a:xfrm>
            <a:off x="530352" y="2329341"/>
            <a:ext cx="8229600" cy="2057400"/>
          </a:xfrm>
          <a:prstGeom prst="rect">
            <a:avLst/>
          </a:prstGeom>
          <a:solidFill>
            <a:srgbClr val="133D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dirty="0">
                <a:latin typeface="Arial" pitchFamily="34" charset="0"/>
                <a:cs typeface="Arial" pitchFamily="34" charset="0"/>
              </a:rPr>
              <a:t>Chronic Kidney Disease</a:t>
            </a:r>
          </a:p>
          <a:p>
            <a:pPr algn="ctr">
              <a:defRPr/>
            </a:pPr>
            <a:r>
              <a:rPr lang="en-US" dirty="0">
                <a:latin typeface="Arial" pitchFamily="34" charset="0"/>
                <a:cs typeface="Arial" pitchFamily="34" charset="0"/>
              </a:rPr>
              <a:t>Evidence-Based Nutrition Practice Guidelines</a:t>
            </a:r>
            <a:br>
              <a:rPr lang="en-US" dirty="0">
                <a:latin typeface="Arial" pitchFamily="34" charset="0"/>
                <a:cs typeface="Arial" pitchFamily="34" charset="0"/>
              </a:rPr>
            </a:br>
            <a:br>
              <a:rPr lang="en-US" dirty="0">
                <a:latin typeface="Arial" pitchFamily="34" charset="0"/>
                <a:cs typeface="Arial" pitchFamily="34" charset="0"/>
              </a:rPr>
            </a:br>
            <a:r>
              <a:rPr lang="en-US" sz="2400" dirty="0">
                <a:latin typeface="Arial" pitchFamily="34" charset="0"/>
                <a:cs typeface="Arial" pitchFamily="34" charset="0"/>
              </a:rPr>
              <a:t>Executive Summary of Recommendations</a:t>
            </a:r>
          </a:p>
          <a:p>
            <a:pPr algn="ctr">
              <a:defRPr/>
            </a:pPr>
            <a:endParaRPr lang="en-US" dirty="0">
              <a:solidFill>
                <a:srgbClr val="C27D42"/>
              </a:solidFill>
              <a:latin typeface="Arial" pitchFamily="34" charset="0"/>
              <a:cs typeface="Arial" pitchFamily="34" charset="0"/>
            </a:endParaRPr>
          </a:p>
        </p:txBody>
      </p:sp>
      <p:sp>
        <p:nvSpPr>
          <p:cNvPr id="10245" name="Text Placeholder 2">
            <a:extLst>
              <a:ext uri="{FF2B5EF4-FFF2-40B4-BE49-F238E27FC236}">
                <a16:creationId xmlns:a16="http://schemas.microsoft.com/office/drawing/2014/main" id="{CBD7FAEC-D6C5-4A3E-8BEF-E255969CC221}"/>
              </a:ext>
            </a:extLst>
          </p:cNvPr>
          <p:cNvSpPr>
            <a:spLocks noGrp="1"/>
          </p:cNvSpPr>
          <p:nvPr>
            <p:ph type="body" sz="quarter" idx="13"/>
          </p:nvPr>
        </p:nvSpPr>
        <p:spPr bwMode="auto">
          <a:xfrm>
            <a:off x="682752" y="1351626"/>
            <a:ext cx="8077200" cy="59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en-US" sz="2800" dirty="0">
                <a:latin typeface="Arial" panose="020B0604020202020204" pitchFamily="34" charset="0"/>
                <a:cs typeface="Arial" panose="020B0604020202020204" pitchFamily="34" charset="0"/>
              </a:rPr>
              <a:t>Evidence Analysis Library</a:t>
            </a:r>
            <a:r>
              <a:rPr lang="en-US" altLang="en-US" sz="2800" baseline="30000" dirty="0">
                <a:latin typeface="Arial" panose="020B0604020202020204" pitchFamily="34" charset="0"/>
                <a:cs typeface="Arial" panose="020B0604020202020204" pitchFamily="34" charset="0"/>
              </a:rPr>
              <a:t>®</a:t>
            </a:r>
          </a:p>
          <a:p>
            <a:pPr marL="0" indent="0" algn="l">
              <a:buFont typeface="Arial" panose="020B0604020202020204" pitchFamily="34" charset="0"/>
              <a:buNone/>
            </a:pPr>
            <a:endParaRPr lang="en-US" altLang="en-US" sz="2000" dirty="0">
              <a:latin typeface="Arial" panose="020B0604020202020204" pitchFamily="34" charset="0"/>
              <a:cs typeface="Arial" panose="020B0604020202020204" pitchFamily="34" charset="0"/>
            </a:endParaRPr>
          </a:p>
        </p:txBody>
      </p:sp>
      <p:pic>
        <p:nvPicPr>
          <p:cNvPr id="10246" name="Picture 6" descr="eatright_org_logo_color.jpg">
            <a:extLst>
              <a:ext uri="{FF2B5EF4-FFF2-40B4-BE49-F238E27FC236}">
                <a16:creationId xmlns:a16="http://schemas.microsoft.com/office/drawing/2014/main" id="{EE727130-855B-4656-863F-BA562F41AEE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04800"/>
            <a:ext cx="13716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icture containing drawing&#10;&#10;Description automatically generated">
            <a:extLst>
              <a:ext uri="{FF2B5EF4-FFF2-40B4-BE49-F238E27FC236}">
                <a16:creationId xmlns:a16="http://schemas.microsoft.com/office/drawing/2014/main" id="{47E92FFB-8F7F-4E2C-9029-DE7FD42AF4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151" y="209070"/>
            <a:ext cx="1905000" cy="991936"/>
          </a:xfrm>
          <a:prstGeom prst="rect">
            <a:avLst/>
          </a:prstGeom>
        </p:spPr>
      </p:pic>
      <p:sp>
        <p:nvSpPr>
          <p:cNvPr id="7" name="TextBox 4">
            <a:extLst>
              <a:ext uri="{FF2B5EF4-FFF2-40B4-BE49-F238E27FC236}">
                <a16:creationId xmlns:a16="http://schemas.microsoft.com/office/drawing/2014/main" id="{5913DECA-2F44-4F59-A72B-1B0474AF9954}"/>
              </a:ext>
            </a:extLst>
          </p:cNvPr>
          <p:cNvSpPr txBox="1">
            <a:spLocks noChangeArrowheads="1"/>
          </p:cNvSpPr>
          <p:nvPr/>
        </p:nvSpPr>
        <p:spPr bwMode="auto">
          <a:xfrm>
            <a:off x="374151" y="6307399"/>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pic>
        <p:nvPicPr>
          <p:cNvPr id="4" name="Picture 3" descr="A picture containing animal, light&#10;&#10;Description automatically generated">
            <a:extLst>
              <a:ext uri="{FF2B5EF4-FFF2-40B4-BE49-F238E27FC236}">
                <a16:creationId xmlns:a16="http://schemas.microsoft.com/office/drawing/2014/main" id="{4BFB599A-45FC-45F1-9848-AF2011948AE4}"/>
              </a:ext>
            </a:extLst>
          </p:cNvPr>
          <p:cNvPicPr>
            <a:picLocks noChangeAspect="1"/>
          </p:cNvPicPr>
          <p:nvPr/>
        </p:nvPicPr>
        <p:blipFill>
          <a:blip r:embed="rId6">
            <a:alphaModFix amt="50000"/>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6248400" y="4572000"/>
            <a:ext cx="2286000" cy="12884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DE1C4AE-6212-4A06-A30F-F3E8DC1955E8}"/>
              </a:ext>
            </a:extLst>
          </p:cNvPr>
          <p:cNvSpPr>
            <a:spLocks noGrp="1" noRot="1" noChangeArrowheads="1"/>
          </p:cNvSpPr>
          <p:nvPr>
            <p:ph type="title"/>
          </p:nvPr>
        </p:nvSpPr>
        <p:spPr/>
        <p:txBody>
          <a:bodyPr/>
          <a:lstStyle/>
          <a:p>
            <a:pPr eaLnBrk="1" hangingPunct="1"/>
            <a:r>
              <a:rPr lang="en-US" altLang="en-US" b="1">
                <a:latin typeface="Arial" panose="020B0604020202020204" pitchFamily="34" charset="0"/>
                <a:cs typeface="Arial" panose="020B0604020202020204" pitchFamily="34" charset="0"/>
              </a:rPr>
              <a:t>Guideline Rating </a:t>
            </a:r>
          </a:p>
        </p:txBody>
      </p:sp>
      <p:sp>
        <p:nvSpPr>
          <p:cNvPr id="7" name="Slide Number Placeholder 4">
            <a:extLst>
              <a:ext uri="{FF2B5EF4-FFF2-40B4-BE49-F238E27FC236}">
                <a16:creationId xmlns:a16="http://schemas.microsoft.com/office/drawing/2014/main" id="{4491D3F4-4114-4544-9C99-D2CE565327A4}"/>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ADED3A4-985D-4A86-BED4-24DB905A1B6E}" type="slidenum">
              <a:rPr lang="en-US" altLang="en-US">
                <a:solidFill>
                  <a:srgbClr val="898989"/>
                </a:solidFill>
              </a:rPr>
              <a:pPr eaLnBrk="1" hangingPunct="1"/>
              <a:t>10</a:t>
            </a:fld>
            <a:endParaRPr lang="en-US" altLang="en-US">
              <a:solidFill>
                <a:srgbClr val="898989"/>
              </a:solidFill>
            </a:endParaRPr>
          </a:p>
        </p:txBody>
      </p:sp>
      <p:sp>
        <p:nvSpPr>
          <p:cNvPr id="19459" name="Rectangle 3">
            <a:extLst>
              <a:ext uri="{FF2B5EF4-FFF2-40B4-BE49-F238E27FC236}">
                <a16:creationId xmlns:a16="http://schemas.microsoft.com/office/drawing/2014/main" id="{BCFEE6CB-4424-44F0-9166-7B5819BCC0D1}"/>
              </a:ext>
            </a:extLst>
          </p:cNvPr>
          <p:cNvSpPr>
            <a:spLocks noGrp="1" noChangeArrowheads="1"/>
          </p:cNvSpPr>
          <p:nvPr>
            <p:ph sz="quarter" idx="4294967295"/>
          </p:nvPr>
        </p:nvSpPr>
        <p:spPr>
          <a:xfrm>
            <a:off x="457200" y="1094028"/>
            <a:ext cx="8229600" cy="5181600"/>
          </a:xfrm>
        </p:spPr>
        <p:txBody>
          <a:bodyPr/>
          <a:lstStyle/>
          <a:p>
            <a:pPr eaLnBrk="1" hangingPunct="1">
              <a:lnSpc>
                <a:spcPct val="90000"/>
              </a:lnSpc>
              <a:buFont typeface="Wingdings" panose="05000000000000000000" pitchFamily="2" charset="2"/>
              <a:buNone/>
            </a:pPr>
            <a:r>
              <a:rPr lang="en-US" altLang="en-US" dirty="0">
                <a:latin typeface="Arial" panose="020B0604020202020204" pitchFamily="34" charset="0"/>
                <a:cs typeface="Arial" panose="020B0604020202020204" pitchFamily="34" charset="0"/>
              </a:rPr>
              <a:t>Each Recommendation is Rated:</a:t>
            </a:r>
            <a:endParaRPr lang="en-US" altLang="en-US" dirty="0">
              <a:solidFill>
                <a:schemeClr val="accent2">
                  <a:lumMod val="75000"/>
                </a:schemeClr>
              </a:solidFill>
              <a:latin typeface="Arial" panose="020B0604020202020204" pitchFamily="34" charset="0"/>
              <a:cs typeface="Arial" panose="020B0604020202020204" pitchFamily="34" charset="0"/>
            </a:endParaRPr>
          </a:p>
          <a:p>
            <a:pPr lvl="1" eaLnBrk="1" hangingPunct="1">
              <a:lnSpc>
                <a:spcPct val="90000"/>
              </a:lnSpc>
              <a:buClr>
                <a:schemeClr val="hlink"/>
              </a:buClr>
            </a:pPr>
            <a:r>
              <a:rPr lang="en-US" altLang="en-US" dirty="0">
                <a:solidFill>
                  <a:schemeClr val="accent1">
                    <a:lumMod val="50000"/>
                  </a:schemeClr>
                </a:solidFill>
                <a:latin typeface="Arial" panose="020B0604020202020204" pitchFamily="34" charset="0"/>
                <a:cs typeface="Arial" panose="020B0604020202020204" pitchFamily="34" charset="0"/>
              </a:rPr>
              <a:t>Strong</a:t>
            </a:r>
          </a:p>
          <a:p>
            <a:pPr lvl="1" eaLnBrk="1" hangingPunct="1">
              <a:lnSpc>
                <a:spcPct val="90000"/>
              </a:lnSpc>
              <a:buClr>
                <a:schemeClr val="hlink"/>
              </a:buClr>
            </a:pPr>
            <a:r>
              <a:rPr lang="en-US" altLang="en-US" dirty="0">
                <a:solidFill>
                  <a:schemeClr val="accent1">
                    <a:lumMod val="50000"/>
                  </a:schemeClr>
                </a:solidFill>
                <a:latin typeface="Arial" panose="020B0604020202020204" pitchFamily="34" charset="0"/>
                <a:cs typeface="Arial" panose="020B0604020202020204" pitchFamily="34" charset="0"/>
              </a:rPr>
              <a:t>Fair</a:t>
            </a:r>
          </a:p>
          <a:p>
            <a:pPr lvl="1" eaLnBrk="1" hangingPunct="1">
              <a:lnSpc>
                <a:spcPct val="90000"/>
              </a:lnSpc>
              <a:buClr>
                <a:schemeClr val="hlink"/>
              </a:buClr>
            </a:pPr>
            <a:r>
              <a:rPr lang="en-US" altLang="en-US" dirty="0">
                <a:solidFill>
                  <a:schemeClr val="accent1">
                    <a:lumMod val="50000"/>
                  </a:schemeClr>
                </a:solidFill>
                <a:latin typeface="Arial" panose="020B0604020202020204" pitchFamily="34" charset="0"/>
                <a:cs typeface="Arial" panose="020B0604020202020204" pitchFamily="34" charset="0"/>
              </a:rPr>
              <a:t>Weak</a:t>
            </a:r>
          </a:p>
          <a:p>
            <a:pPr lvl="1" eaLnBrk="1" hangingPunct="1">
              <a:lnSpc>
                <a:spcPct val="90000"/>
              </a:lnSpc>
              <a:buClr>
                <a:schemeClr val="hlink"/>
              </a:buClr>
            </a:pPr>
            <a:r>
              <a:rPr lang="en-US" altLang="en-US" dirty="0">
                <a:solidFill>
                  <a:schemeClr val="accent1">
                    <a:lumMod val="50000"/>
                  </a:schemeClr>
                </a:solidFill>
                <a:latin typeface="Arial" panose="020B0604020202020204" pitchFamily="34" charset="0"/>
                <a:cs typeface="Arial" panose="020B0604020202020204" pitchFamily="34" charset="0"/>
              </a:rPr>
              <a:t>Consensus or</a:t>
            </a:r>
          </a:p>
          <a:p>
            <a:pPr lvl="1" eaLnBrk="1" hangingPunct="1">
              <a:lnSpc>
                <a:spcPct val="90000"/>
              </a:lnSpc>
              <a:buClr>
                <a:schemeClr val="hlink"/>
              </a:buClr>
            </a:pPr>
            <a:r>
              <a:rPr lang="en-US" altLang="en-US" dirty="0">
                <a:solidFill>
                  <a:schemeClr val="accent1">
                    <a:lumMod val="50000"/>
                  </a:schemeClr>
                </a:solidFill>
                <a:latin typeface="Arial" panose="020B0604020202020204" pitchFamily="34" charset="0"/>
                <a:cs typeface="Arial" panose="020B0604020202020204" pitchFamily="34" charset="0"/>
              </a:rPr>
              <a:t>Insufficient Evidence</a:t>
            </a:r>
          </a:p>
          <a:p>
            <a:pPr lvl="1" eaLnBrk="1" hangingPunct="1">
              <a:lnSpc>
                <a:spcPct val="90000"/>
              </a:lnSpc>
              <a:buClr>
                <a:schemeClr val="hlink"/>
              </a:buClr>
              <a:buFont typeface="Wingdings" panose="05000000000000000000" pitchFamily="2" charset="2"/>
              <a:buNone/>
            </a:pPr>
            <a:endParaRPr lang="en-US" altLang="en-US" dirty="0">
              <a:solidFill>
                <a:schemeClr val="hlink"/>
              </a:solidFill>
              <a:latin typeface="Arial" panose="020B0604020202020204" pitchFamily="34" charset="0"/>
              <a:cs typeface="Arial" panose="020B0604020202020204" pitchFamily="34" charset="0"/>
            </a:endParaRPr>
          </a:p>
          <a:p>
            <a:pPr eaLnBrk="1" hangingPunct="1">
              <a:lnSpc>
                <a:spcPct val="90000"/>
              </a:lnSpc>
              <a:buFont typeface="Wingdings" panose="05000000000000000000" pitchFamily="2" charset="2"/>
              <a:buNone/>
            </a:pPr>
            <a:r>
              <a:rPr lang="en-US" altLang="en-US" dirty="0">
                <a:latin typeface="Arial" panose="020B0604020202020204" pitchFamily="34" charset="0"/>
                <a:cs typeface="Arial" panose="020B0604020202020204" pitchFamily="34" charset="0"/>
              </a:rPr>
              <a:t>Each Recommendation Statement is:</a:t>
            </a:r>
          </a:p>
          <a:p>
            <a:pPr lvl="1" eaLnBrk="1" hangingPunct="1">
              <a:lnSpc>
                <a:spcPct val="90000"/>
              </a:lnSpc>
              <a:buClr>
                <a:schemeClr val="hlink"/>
              </a:buClr>
            </a:pPr>
            <a:r>
              <a:rPr lang="en-US" altLang="en-US" dirty="0">
                <a:solidFill>
                  <a:schemeClr val="accent1">
                    <a:lumMod val="50000"/>
                  </a:schemeClr>
                </a:solidFill>
                <a:latin typeface="Arial" panose="020B0604020202020204" pitchFamily="34" charset="0"/>
                <a:cs typeface="Arial" panose="020B0604020202020204" pitchFamily="34" charset="0"/>
              </a:rPr>
              <a:t>Conditional or</a:t>
            </a:r>
          </a:p>
          <a:p>
            <a:pPr lvl="1" eaLnBrk="1" hangingPunct="1">
              <a:lnSpc>
                <a:spcPct val="90000"/>
              </a:lnSpc>
              <a:buClr>
                <a:schemeClr val="hlink"/>
              </a:buClr>
            </a:pPr>
            <a:r>
              <a:rPr lang="en-US" altLang="en-US" dirty="0">
                <a:solidFill>
                  <a:schemeClr val="accent1">
                    <a:lumMod val="50000"/>
                  </a:schemeClr>
                </a:solidFill>
                <a:latin typeface="Arial" panose="020B0604020202020204" pitchFamily="34" charset="0"/>
                <a:cs typeface="Arial" panose="020B0604020202020204" pitchFamily="34" charset="0"/>
              </a:rPr>
              <a:t>Imperative</a:t>
            </a:r>
          </a:p>
        </p:txBody>
      </p:sp>
      <p:sp>
        <p:nvSpPr>
          <p:cNvPr id="19460" name="TextBox 5">
            <a:extLst>
              <a:ext uri="{FF2B5EF4-FFF2-40B4-BE49-F238E27FC236}">
                <a16:creationId xmlns:a16="http://schemas.microsoft.com/office/drawing/2014/main" id="{4D276260-FCC7-4241-A8D2-D5BCDCA3CC1D}"/>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CDE23-DE4C-4AD9-B1B8-460E75CF3F5F}"/>
              </a:ext>
            </a:extLst>
          </p:cNvPr>
          <p:cNvSpPr>
            <a:spLocks noGrp="1"/>
          </p:cNvSpPr>
          <p:nvPr>
            <p:ph type="title"/>
          </p:nvPr>
        </p:nvSpPr>
        <p:spPr>
          <a:xfrm>
            <a:off x="267586" y="579438"/>
            <a:ext cx="7581014" cy="563562"/>
          </a:xfrm>
        </p:spPr>
        <p:txBody>
          <a:bodyPr/>
          <a:lstStyle/>
          <a:p>
            <a:r>
              <a:rPr lang="en-US" sz="2600" dirty="0">
                <a:solidFill>
                  <a:srgbClr val="CC9900"/>
                </a:solidFill>
              </a:rPr>
              <a:t>CKD: Dietary and Supplemental Potassium Intake for Hyperkalemia or Hypokalemia, CKD 3-5D </a:t>
            </a:r>
            <a:endParaRPr lang="en-US" sz="2600" strike="sngStrike" dirty="0">
              <a:solidFill>
                <a:srgbClr val="CC9900"/>
              </a:solidFill>
              <a:highlight>
                <a:srgbClr val="FFFF00"/>
              </a:highlight>
            </a:endParaRPr>
          </a:p>
        </p:txBody>
      </p:sp>
      <p:sp>
        <p:nvSpPr>
          <p:cNvPr id="3" name="Text Placeholder 2">
            <a:extLst>
              <a:ext uri="{FF2B5EF4-FFF2-40B4-BE49-F238E27FC236}">
                <a16:creationId xmlns:a16="http://schemas.microsoft.com/office/drawing/2014/main" id="{D56A92AB-329D-4BE5-96E8-86AD70D2B4C4}"/>
              </a:ext>
            </a:extLst>
          </p:cNvPr>
          <p:cNvSpPr>
            <a:spLocks noGrp="1"/>
          </p:cNvSpPr>
          <p:nvPr>
            <p:ph type="body" sz="quarter" idx="4294967295"/>
          </p:nvPr>
        </p:nvSpPr>
        <p:spPr>
          <a:xfrm>
            <a:off x="336698" y="1409700"/>
            <a:ext cx="8229600" cy="4038600"/>
          </a:xfrm>
        </p:spPr>
        <p:txBody>
          <a:bodyPr/>
          <a:lstStyle/>
          <a:p>
            <a:pPr marL="0" indent="0">
              <a:buNone/>
            </a:pPr>
            <a:r>
              <a:rPr lang="en-US" sz="2800" dirty="0"/>
              <a:t>In adults with CKD 3-5D with either hyperkalemia or hypokalemia, we suggest that dietary or supplemental potassium intake be based on a patient’s individual needs and clinician judgment (2D).</a:t>
            </a:r>
          </a:p>
          <a:p>
            <a:pPr marL="0" indent="0">
              <a:buNone/>
            </a:pPr>
            <a:endParaRPr lang="en-US" sz="2800" dirty="0"/>
          </a:p>
          <a:p>
            <a:pPr marL="0" indent="0">
              <a:buNone/>
            </a:pPr>
            <a:r>
              <a:rPr lang="en-US" sz="2800" b="1" dirty="0">
                <a:solidFill>
                  <a:srgbClr val="7030A0"/>
                </a:solidFill>
              </a:rPr>
              <a:t>Weak</a:t>
            </a:r>
          </a:p>
          <a:p>
            <a:pPr marL="0" indent="0">
              <a:buNone/>
            </a:pPr>
            <a:r>
              <a:rPr lang="en-US" sz="2800" b="1" dirty="0">
                <a:solidFill>
                  <a:srgbClr val="7030A0"/>
                </a:solidFill>
              </a:rPr>
              <a:t>Imperative</a:t>
            </a:r>
          </a:p>
        </p:txBody>
      </p:sp>
      <p:sp>
        <p:nvSpPr>
          <p:cNvPr id="4" name="TextBox 4">
            <a:extLst>
              <a:ext uri="{FF2B5EF4-FFF2-40B4-BE49-F238E27FC236}">
                <a16:creationId xmlns:a16="http://schemas.microsoft.com/office/drawing/2014/main" id="{95E07BB3-4238-4785-B1F3-48F70DABD705}"/>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180514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42BF-5BBD-4474-A190-89004239C126}"/>
              </a:ext>
            </a:extLst>
          </p:cNvPr>
          <p:cNvSpPr>
            <a:spLocks noGrp="1"/>
          </p:cNvSpPr>
          <p:nvPr>
            <p:ph type="title"/>
          </p:nvPr>
        </p:nvSpPr>
        <p:spPr>
          <a:xfrm>
            <a:off x="288851" y="727869"/>
            <a:ext cx="7102549" cy="563562"/>
          </a:xfrm>
        </p:spPr>
        <p:txBody>
          <a:bodyPr/>
          <a:lstStyle/>
          <a:p>
            <a:r>
              <a:rPr lang="en-US" sz="2800" dirty="0">
                <a:solidFill>
                  <a:srgbClr val="CC9900"/>
                </a:solidFill>
              </a:rPr>
              <a:t>CKD: Dietary and Supplemental Potassium Intake for Hyperkalemia or Hypokalemia, CKD Post-Transplant</a:t>
            </a:r>
          </a:p>
        </p:txBody>
      </p:sp>
      <p:sp>
        <p:nvSpPr>
          <p:cNvPr id="3" name="Text Placeholder 2">
            <a:extLst>
              <a:ext uri="{FF2B5EF4-FFF2-40B4-BE49-F238E27FC236}">
                <a16:creationId xmlns:a16="http://schemas.microsoft.com/office/drawing/2014/main" id="{2351D1BE-8460-481D-BDE9-D43E0D1A5199}"/>
              </a:ext>
            </a:extLst>
          </p:cNvPr>
          <p:cNvSpPr>
            <a:spLocks noGrp="1"/>
          </p:cNvSpPr>
          <p:nvPr>
            <p:ph type="body" sz="quarter" idx="4294967295"/>
          </p:nvPr>
        </p:nvSpPr>
        <p:spPr>
          <a:xfrm>
            <a:off x="327837" y="1676400"/>
            <a:ext cx="8229600" cy="4171950"/>
          </a:xfrm>
        </p:spPr>
        <p:txBody>
          <a:bodyPr/>
          <a:lstStyle/>
          <a:p>
            <a:pPr marL="0" indent="0">
              <a:buNone/>
            </a:pPr>
            <a:r>
              <a:rPr lang="en-US" sz="2800" dirty="0"/>
              <a:t>In adults with CKD </a:t>
            </a:r>
            <a:r>
              <a:rPr lang="en-US" sz="2800" dirty="0" err="1"/>
              <a:t>posttransplantation</a:t>
            </a:r>
            <a:r>
              <a:rPr lang="en-US" sz="2800" dirty="0"/>
              <a:t> with either hyperkalemia or hypokalemia, we suggest that dietary or supplemental potassium intake be based on a patient’s individual needs and clinician judgment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Imperative</a:t>
            </a:r>
          </a:p>
        </p:txBody>
      </p:sp>
      <p:sp>
        <p:nvSpPr>
          <p:cNvPr id="4" name="TextBox 4">
            <a:extLst>
              <a:ext uri="{FF2B5EF4-FFF2-40B4-BE49-F238E27FC236}">
                <a16:creationId xmlns:a16="http://schemas.microsoft.com/office/drawing/2014/main" id="{1D3D5303-F071-4756-8EA3-00ACE956DC88}"/>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2737198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FFB119-3E77-4088-9983-7903CDF0C80E}"/>
              </a:ext>
            </a:extLst>
          </p:cNvPr>
          <p:cNvSpPr>
            <a:spLocks noGrp="1"/>
          </p:cNvSpPr>
          <p:nvPr>
            <p:ph type="title"/>
          </p:nvPr>
        </p:nvSpPr>
        <p:spPr>
          <a:xfrm>
            <a:off x="304800" y="533400"/>
            <a:ext cx="7162800" cy="563562"/>
          </a:xfrm>
        </p:spPr>
        <p:txBody>
          <a:bodyPr/>
          <a:lstStyle/>
          <a:p>
            <a:r>
              <a:rPr lang="en-US" sz="2800" dirty="0">
                <a:solidFill>
                  <a:srgbClr val="CC9900"/>
                </a:solidFill>
              </a:rPr>
              <a:t>CKD: Dietary Management of Net Acid Production (NEAP)</a:t>
            </a:r>
          </a:p>
        </p:txBody>
      </p:sp>
      <p:sp>
        <p:nvSpPr>
          <p:cNvPr id="3" name="Text Placeholder 2">
            <a:extLst>
              <a:ext uri="{FF2B5EF4-FFF2-40B4-BE49-F238E27FC236}">
                <a16:creationId xmlns:a16="http://schemas.microsoft.com/office/drawing/2014/main" id="{3678E2BB-FAD9-48E1-A130-B2BFE0E83CC1}"/>
              </a:ext>
            </a:extLst>
          </p:cNvPr>
          <p:cNvSpPr>
            <a:spLocks noGrp="1"/>
          </p:cNvSpPr>
          <p:nvPr>
            <p:ph type="body" sz="quarter" idx="4294967295"/>
          </p:nvPr>
        </p:nvSpPr>
        <p:spPr>
          <a:xfrm>
            <a:off x="322521" y="1295400"/>
            <a:ext cx="8458200" cy="4648200"/>
          </a:xfrm>
        </p:spPr>
        <p:txBody>
          <a:bodyPr/>
          <a:lstStyle/>
          <a:p>
            <a:pPr marL="0" indent="0">
              <a:buNone/>
            </a:pPr>
            <a:r>
              <a:rPr lang="en-US" sz="2800" dirty="0"/>
              <a:t>In adults with CKD 1-4, we suggest reducing net acid production (NEAP) through increased dietary intake of fruits and vegetables (2C) in order to reduce the rate of decline of residual kidney function.</a:t>
            </a:r>
          </a:p>
          <a:p>
            <a:pPr marL="0" indent="0">
              <a:buNone/>
            </a:pPr>
            <a:endParaRPr lang="en-US" sz="2800" dirty="0"/>
          </a:p>
          <a:p>
            <a:pPr marL="0" indent="0">
              <a:buNone/>
            </a:pPr>
            <a:r>
              <a:rPr lang="en-US" sz="2800" b="1" dirty="0">
                <a:solidFill>
                  <a:srgbClr val="7030A0"/>
                </a:solidFill>
              </a:rPr>
              <a:t>Weak</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0D0FD41B-D3F6-4420-B29A-D34004E9EA60}"/>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0028618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BC6F3-52FF-4383-9D1C-BBC988188A28}"/>
              </a:ext>
            </a:extLst>
          </p:cNvPr>
          <p:cNvSpPr>
            <a:spLocks noGrp="1"/>
          </p:cNvSpPr>
          <p:nvPr>
            <p:ph type="title"/>
          </p:nvPr>
        </p:nvSpPr>
        <p:spPr/>
        <p:txBody>
          <a:bodyPr/>
          <a:lstStyle/>
          <a:p>
            <a:r>
              <a:rPr lang="en-US" dirty="0">
                <a:solidFill>
                  <a:srgbClr val="CC9900"/>
                </a:solidFill>
              </a:rPr>
              <a:t>CKD: Bicarbonate Supplementation</a:t>
            </a:r>
          </a:p>
        </p:txBody>
      </p:sp>
      <p:sp>
        <p:nvSpPr>
          <p:cNvPr id="3" name="Text Placeholder 2">
            <a:extLst>
              <a:ext uri="{FF2B5EF4-FFF2-40B4-BE49-F238E27FC236}">
                <a16:creationId xmlns:a16="http://schemas.microsoft.com/office/drawing/2014/main" id="{8C26EC48-24C0-41E3-A56B-C0F2494691A7}"/>
              </a:ext>
            </a:extLst>
          </p:cNvPr>
          <p:cNvSpPr>
            <a:spLocks noGrp="1"/>
          </p:cNvSpPr>
          <p:nvPr>
            <p:ph type="body" sz="quarter" idx="4294967295"/>
          </p:nvPr>
        </p:nvSpPr>
        <p:spPr>
          <a:xfrm>
            <a:off x="262270" y="1066800"/>
            <a:ext cx="8382000" cy="5029200"/>
          </a:xfrm>
        </p:spPr>
        <p:txBody>
          <a:bodyPr/>
          <a:lstStyle/>
          <a:p>
            <a:pPr marL="0" indent="0">
              <a:buNone/>
            </a:pPr>
            <a:r>
              <a:rPr lang="en-US" sz="2800" dirty="0"/>
              <a:t>In adults with CKD 3-5D, we recommend reducing net acid production (NEAP) through increased bicarbonate or a critic acid/sodium supplementation in order to reduce the rate of decline of residual kidney function. (1C)</a:t>
            </a:r>
          </a:p>
          <a:p>
            <a:pPr marL="0" indent="0">
              <a:buNone/>
            </a:pPr>
            <a:endParaRPr lang="en-US" sz="2800" dirty="0"/>
          </a:p>
          <a:p>
            <a:pPr marL="0" indent="0">
              <a:buNone/>
            </a:pPr>
            <a:r>
              <a:rPr lang="en-US" sz="2800" b="1" dirty="0">
                <a:solidFill>
                  <a:srgbClr val="7030A0"/>
                </a:solidFill>
              </a:rPr>
              <a:t>Fair</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AEB621A4-B5C1-4E04-976F-E8080FACA01E}"/>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1247900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7C2E8-7163-4AC8-8B04-1879FB5B0C73}"/>
              </a:ext>
            </a:extLst>
          </p:cNvPr>
          <p:cNvSpPr>
            <a:spLocks noGrp="1"/>
          </p:cNvSpPr>
          <p:nvPr>
            <p:ph type="title"/>
          </p:nvPr>
        </p:nvSpPr>
        <p:spPr/>
        <p:txBody>
          <a:bodyPr/>
          <a:lstStyle/>
          <a:p>
            <a:r>
              <a:rPr lang="en-US" dirty="0">
                <a:solidFill>
                  <a:srgbClr val="CC9900"/>
                </a:solidFill>
              </a:rPr>
              <a:t>CKD: Bicarbonate Maintenance</a:t>
            </a:r>
          </a:p>
        </p:txBody>
      </p:sp>
      <p:sp>
        <p:nvSpPr>
          <p:cNvPr id="3" name="Text Placeholder 2">
            <a:extLst>
              <a:ext uri="{FF2B5EF4-FFF2-40B4-BE49-F238E27FC236}">
                <a16:creationId xmlns:a16="http://schemas.microsoft.com/office/drawing/2014/main" id="{320008F5-223C-4CA9-A025-AEE8FA09C565}"/>
              </a:ext>
            </a:extLst>
          </p:cNvPr>
          <p:cNvSpPr>
            <a:spLocks noGrp="1"/>
          </p:cNvSpPr>
          <p:nvPr>
            <p:ph type="body" sz="quarter" idx="4294967295"/>
          </p:nvPr>
        </p:nvSpPr>
        <p:spPr>
          <a:xfrm>
            <a:off x="304800" y="990600"/>
            <a:ext cx="8534400" cy="5410200"/>
          </a:xfrm>
        </p:spPr>
        <p:txBody>
          <a:bodyPr/>
          <a:lstStyle/>
          <a:p>
            <a:pPr marL="0" indent="0">
              <a:buNone/>
            </a:pPr>
            <a:r>
              <a:rPr lang="en-US" sz="2800" dirty="0"/>
              <a:t>In adults with CKD 3-5D, it is reasonable to maintain serum bicarbonate levels at 24-26 mmol/L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F55D6A00-70AB-4BF6-BB75-6586B79F7F2A}"/>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6372105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D229C-3837-41E4-927C-E25F5D8A8408}"/>
              </a:ext>
            </a:extLst>
          </p:cNvPr>
          <p:cNvSpPr>
            <a:spLocks noGrp="1"/>
          </p:cNvSpPr>
          <p:nvPr>
            <p:ph type="title"/>
          </p:nvPr>
        </p:nvSpPr>
        <p:spPr/>
        <p:txBody>
          <a:bodyPr/>
          <a:lstStyle/>
          <a:p>
            <a:r>
              <a:rPr lang="en-US" dirty="0">
                <a:solidFill>
                  <a:srgbClr val="CC9900"/>
                </a:solidFill>
              </a:rPr>
              <a:t>CKD: Total Calcium Intake, CKD 3-4</a:t>
            </a:r>
          </a:p>
        </p:txBody>
      </p:sp>
      <p:sp>
        <p:nvSpPr>
          <p:cNvPr id="3" name="Text Placeholder 2">
            <a:extLst>
              <a:ext uri="{FF2B5EF4-FFF2-40B4-BE49-F238E27FC236}">
                <a16:creationId xmlns:a16="http://schemas.microsoft.com/office/drawing/2014/main" id="{A6E86D0B-3D0C-4B11-A8F7-34E6578B94D8}"/>
              </a:ext>
            </a:extLst>
          </p:cNvPr>
          <p:cNvSpPr>
            <a:spLocks noGrp="1"/>
          </p:cNvSpPr>
          <p:nvPr>
            <p:ph type="body" sz="quarter" idx="4294967295"/>
          </p:nvPr>
        </p:nvSpPr>
        <p:spPr>
          <a:xfrm>
            <a:off x="304800" y="996156"/>
            <a:ext cx="8077200" cy="5410200"/>
          </a:xfrm>
        </p:spPr>
        <p:txBody>
          <a:bodyPr/>
          <a:lstStyle/>
          <a:p>
            <a:pPr marL="0" indent="0">
              <a:buNone/>
            </a:pPr>
            <a:r>
              <a:rPr lang="en-US" sz="2800" dirty="0"/>
              <a:t>In adults with CKD 3-4 not taking active Vitamin D analogs, we suggest that a total elemental calcium intake of 800-1,000 mg/d (including dietary calcium, calcium supplementation and calcium-based phosphate binders) be prescribed to maintain a neutral calcium balance (2B).</a:t>
            </a:r>
          </a:p>
          <a:p>
            <a:pPr marL="0" indent="0">
              <a:buNone/>
            </a:pPr>
            <a:endParaRPr lang="en-US" sz="2800" dirty="0"/>
          </a:p>
          <a:p>
            <a:pPr marL="0" indent="0">
              <a:buNone/>
            </a:pPr>
            <a:r>
              <a:rPr lang="en-US" sz="2800" b="1" dirty="0">
                <a:solidFill>
                  <a:srgbClr val="7030A0"/>
                </a:solidFill>
              </a:rPr>
              <a:t>Fair</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3939C762-C9E8-4BEE-B240-EF09F3357D69}"/>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715125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DC35F-AC04-47A5-BEC6-613BA6F1C2D9}"/>
              </a:ext>
            </a:extLst>
          </p:cNvPr>
          <p:cNvSpPr>
            <a:spLocks noGrp="1"/>
          </p:cNvSpPr>
          <p:nvPr>
            <p:ph type="title"/>
          </p:nvPr>
        </p:nvSpPr>
        <p:spPr/>
        <p:txBody>
          <a:bodyPr/>
          <a:lstStyle/>
          <a:p>
            <a:r>
              <a:rPr lang="en-US" dirty="0">
                <a:solidFill>
                  <a:srgbClr val="CC9900"/>
                </a:solidFill>
              </a:rPr>
              <a:t>CKD: Total Calcium Intake, CKD 5D</a:t>
            </a:r>
          </a:p>
        </p:txBody>
      </p:sp>
      <p:sp>
        <p:nvSpPr>
          <p:cNvPr id="3" name="Text Placeholder 2">
            <a:extLst>
              <a:ext uri="{FF2B5EF4-FFF2-40B4-BE49-F238E27FC236}">
                <a16:creationId xmlns:a16="http://schemas.microsoft.com/office/drawing/2014/main" id="{3A1B71C8-2E47-49D2-8772-70FC4D947C7C}"/>
              </a:ext>
            </a:extLst>
          </p:cNvPr>
          <p:cNvSpPr>
            <a:spLocks noGrp="1"/>
          </p:cNvSpPr>
          <p:nvPr>
            <p:ph type="body" sz="quarter" idx="4294967295"/>
          </p:nvPr>
        </p:nvSpPr>
        <p:spPr>
          <a:xfrm>
            <a:off x="304800" y="996156"/>
            <a:ext cx="8305800" cy="5410200"/>
          </a:xfrm>
        </p:spPr>
        <p:txBody>
          <a:bodyPr/>
          <a:lstStyle/>
          <a:p>
            <a:pPr marL="0" indent="0">
              <a:buNone/>
            </a:pPr>
            <a:r>
              <a:rPr lang="en-US" sz="2800" dirty="0"/>
              <a:t>In adults with CKD 5D,  it is reasonable to adjust calcium intake (dietary calcium, calcium supplements or calcium-based binders) with consideration of concurrent use of vitamin D analogs and </a:t>
            </a:r>
            <a:r>
              <a:rPr lang="en-US" sz="2800" dirty="0" err="1"/>
              <a:t>calcimimetics</a:t>
            </a:r>
            <a:r>
              <a:rPr lang="en-US" sz="2800" dirty="0"/>
              <a:t> in order to avoid hypercalcemia or calcium overload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8F1D773E-08CF-46A3-BA84-935B2AAB8679}"/>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320825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A182B86-F281-46DE-8005-8594B53671E7}"/>
              </a:ext>
            </a:extLst>
          </p:cNvPr>
          <p:cNvSpPr>
            <a:spLocks noGrp="1"/>
          </p:cNvSpPr>
          <p:nvPr>
            <p:ph type="body" sz="quarter" idx="12"/>
          </p:nvPr>
        </p:nvSpPr>
        <p:spPr>
          <a:xfrm>
            <a:off x="533399" y="1452890"/>
            <a:ext cx="8077200" cy="685800"/>
          </a:xfrm>
        </p:spPr>
        <p:txBody>
          <a:bodyPr/>
          <a:lstStyle/>
          <a:p>
            <a:pPr marL="0" indent="0">
              <a:buNone/>
            </a:pPr>
            <a:r>
              <a:rPr lang="en-US" dirty="0"/>
              <a:t>Medical Nutrition Therapy</a:t>
            </a:r>
          </a:p>
        </p:txBody>
      </p:sp>
      <p:sp>
        <p:nvSpPr>
          <p:cNvPr id="4" name="Slide Number Placeholder 3">
            <a:extLst>
              <a:ext uri="{FF2B5EF4-FFF2-40B4-BE49-F238E27FC236}">
                <a16:creationId xmlns:a16="http://schemas.microsoft.com/office/drawing/2014/main" id="{0C9517C9-1FCA-4360-B047-08D6FF6803B1}"/>
              </a:ext>
            </a:extLst>
          </p:cNvPr>
          <p:cNvSpPr>
            <a:spLocks noGrp="1"/>
          </p:cNvSpPr>
          <p:nvPr>
            <p:ph type="sldNum" sz="quarter" idx="15"/>
          </p:nvPr>
        </p:nvSpPr>
        <p:spPr/>
        <p:txBody>
          <a:bodyPr/>
          <a:lstStyle/>
          <a:p>
            <a:fld id="{A01806CF-6B32-42D2-963F-4FDFB92AA81E}" type="slidenum">
              <a:rPr lang="en-US" altLang="en-US" smtClean="0"/>
              <a:pPr/>
              <a:t>107</a:t>
            </a:fld>
            <a:endParaRPr lang="en-US" altLang="en-US"/>
          </a:p>
        </p:txBody>
      </p:sp>
      <p:pic>
        <p:nvPicPr>
          <p:cNvPr id="1026" name="Picture 2">
            <a:extLst>
              <a:ext uri="{FF2B5EF4-FFF2-40B4-BE49-F238E27FC236}">
                <a16:creationId xmlns:a16="http://schemas.microsoft.com/office/drawing/2014/main" id="{ABFDD3C2-7AE7-408B-A93D-38E9424B6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476625"/>
            <a:ext cx="4572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4">
            <a:extLst>
              <a:ext uri="{FF2B5EF4-FFF2-40B4-BE49-F238E27FC236}">
                <a16:creationId xmlns:a16="http://schemas.microsoft.com/office/drawing/2014/main" id="{FDAC69E6-8C37-4232-803A-0A8BB335B199}"/>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
        <p:nvSpPr>
          <p:cNvPr id="6" name="TextBox 5">
            <a:extLst>
              <a:ext uri="{FF2B5EF4-FFF2-40B4-BE49-F238E27FC236}">
                <a16:creationId xmlns:a16="http://schemas.microsoft.com/office/drawing/2014/main" id="{D030BFD4-27C2-425C-980D-39921F6136A6}"/>
              </a:ext>
            </a:extLst>
          </p:cNvPr>
          <p:cNvSpPr txBox="1"/>
          <p:nvPr/>
        </p:nvSpPr>
        <p:spPr>
          <a:xfrm>
            <a:off x="1514944" y="2284437"/>
            <a:ext cx="6114110" cy="523220"/>
          </a:xfrm>
          <a:prstGeom prst="rect">
            <a:avLst/>
          </a:prstGeom>
          <a:solidFill>
            <a:srgbClr val="39683E"/>
          </a:solidFill>
        </p:spPr>
        <p:txBody>
          <a:bodyPr wrap="none" rtlCol="0">
            <a:spAutoFit/>
          </a:bodyPr>
          <a:lstStyle/>
          <a:p>
            <a:r>
              <a:rPr lang="en-US" sz="2800" dirty="0">
                <a:solidFill>
                  <a:schemeClr val="bg1"/>
                </a:solidFill>
              </a:rPr>
              <a:t>NCP Category:  Nutrition Intervention</a:t>
            </a:r>
          </a:p>
        </p:txBody>
      </p:sp>
    </p:spTree>
    <p:extLst>
      <p:ext uri="{BB962C8B-B14F-4D97-AF65-F5344CB8AC3E}">
        <p14:creationId xmlns:p14="http://schemas.microsoft.com/office/powerpoint/2010/main" val="31558880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83F2-AAE6-4F2B-AD70-401E505E060D}"/>
              </a:ext>
            </a:extLst>
          </p:cNvPr>
          <p:cNvSpPr>
            <a:spLocks noGrp="1"/>
          </p:cNvSpPr>
          <p:nvPr>
            <p:ph type="title"/>
          </p:nvPr>
        </p:nvSpPr>
        <p:spPr/>
        <p:txBody>
          <a:bodyPr/>
          <a:lstStyle/>
          <a:p>
            <a:r>
              <a:rPr lang="en-US" dirty="0">
                <a:solidFill>
                  <a:srgbClr val="CC9900"/>
                </a:solidFill>
              </a:rPr>
              <a:t>CKD: MNT TO Improve Outcomes</a:t>
            </a:r>
          </a:p>
        </p:txBody>
      </p:sp>
      <p:sp>
        <p:nvSpPr>
          <p:cNvPr id="3" name="Text Placeholder 2">
            <a:extLst>
              <a:ext uri="{FF2B5EF4-FFF2-40B4-BE49-F238E27FC236}">
                <a16:creationId xmlns:a16="http://schemas.microsoft.com/office/drawing/2014/main" id="{40D8D902-21BF-41E1-B0FE-76DAA097243E}"/>
              </a:ext>
            </a:extLst>
          </p:cNvPr>
          <p:cNvSpPr>
            <a:spLocks noGrp="1"/>
          </p:cNvSpPr>
          <p:nvPr>
            <p:ph type="body" sz="quarter" idx="4294967295"/>
          </p:nvPr>
        </p:nvSpPr>
        <p:spPr>
          <a:xfrm>
            <a:off x="333152" y="953626"/>
            <a:ext cx="8506047" cy="5410200"/>
          </a:xfrm>
        </p:spPr>
        <p:txBody>
          <a:bodyPr/>
          <a:lstStyle/>
          <a:p>
            <a:pPr marL="0" indent="0">
              <a:buNone/>
            </a:pPr>
            <a:r>
              <a:rPr lang="en-US" sz="2600" dirty="0"/>
              <a:t>In adults with CKD 1-5D, we recommend that a registered dietitian nutritionist (RDN) or international equivalent, in close collaboration with a physician or other provider (nurse practitioner or physician assistant), provide medical nutrition therapy (MNT). Goals are to optimize nutritional status, and to minimize risks imposed by co-morbidities and alterations in metabolism on the progression of kidney disease (1C) and on adverse clinical outcomes (OPINION).</a:t>
            </a:r>
          </a:p>
          <a:p>
            <a:pPr marL="0" indent="0">
              <a:buNone/>
            </a:pPr>
            <a:endParaRPr lang="en-US" sz="2600" dirty="0"/>
          </a:p>
          <a:p>
            <a:pPr marL="0" indent="0">
              <a:buNone/>
            </a:pPr>
            <a:r>
              <a:rPr lang="en-US" sz="2600" b="1" dirty="0">
                <a:solidFill>
                  <a:srgbClr val="7030A0"/>
                </a:solidFill>
              </a:rPr>
              <a:t>Fair</a:t>
            </a:r>
          </a:p>
          <a:p>
            <a:pPr marL="0" indent="0">
              <a:buNone/>
            </a:pPr>
            <a:r>
              <a:rPr lang="en-US" sz="2600" b="1" dirty="0">
                <a:solidFill>
                  <a:srgbClr val="7030A0"/>
                </a:solidFill>
              </a:rPr>
              <a:t>Imperative</a:t>
            </a:r>
          </a:p>
        </p:txBody>
      </p:sp>
      <p:sp>
        <p:nvSpPr>
          <p:cNvPr id="4" name="TextBox 4">
            <a:extLst>
              <a:ext uri="{FF2B5EF4-FFF2-40B4-BE49-F238E27FC236}">
                <a16:creationId xmlns:a16="http://schemas.microsoft.com/office/drawing/2014/main" id="{B525E50E-2317-4E87-84DF-AE9B107DB866}"/>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60172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6B6C2-1E8A-4046-97A4-F87D2A867BC7}"/>
              </a:ext>
            </a:extLst>
          </p:cNvPr>
          <p:cNvSpPr>
            <a:spLocks noGrp="1"/>
          </p:cNvSpPr>
          <p:nvPr>
            <p:ph type="title"/>
          </p:nvPr>
        </p:nvSpPr>
        <p:spPr/>
        <p:txBody>
          <a:bodyPr/>
          <a:lstStyle/>
          <a:p>
            <a:r>
              <a:rPr lang="en-US" dirty="0">
                <a:solidFill>
                  <a:srgbClr val="CC9900"/>
                </a:solidFill>
              </a:rPr>
              <a:t>CKD: MNT Content</a:t>
            </a:r>
          </a:p>
        </p:txBody>
      </p:sp>
      <p:sp>
        <p:nvSpPr>
          <p:cNvPr id="3" name="Text Placeholder 2">
            <a:extLst>
              <a:ext uri="{FF2B5EF4-FFF2-40B4-BE49-F238E27FC236}">
                <a16:creationId xmlns:a16="http://schemas.microsoft.com/office/drawing/2014/main" id="{7631BFBB-BBAD-4D32-BB24-C32CF9C8F0A9}"/>
              </a:ext>
            </a:extLst>
          </p:cNvPr>
          <p:cNvSpPr>
            <a:spLocks noGrp="1"/>
          </p:cNvSpPr>
          <p:nvPr>
            <p:ph type="body" sz="quarter" idx="4294967295"/>
          </p:nvPr>
        </p:nvSpPr>
        <p:spPr>
          <a:xfrm>
            <a:off x="384544" y="1058420"/>
            <a:ext cx="8077200" cy="5410200"/>
          </a:xfrm>
        </p:spPr>
        <p:txBody>
          <a:bodyPr/>
          <a:lstStyle/>
          <a:p>
            <a:pPr marL="0" indent="0">
              <a:buNone/>
            </a:pPr>
            <a:r>
              <a:rPr lang="en-US" sz="2800" dirty="0"/>
              <a:t>In adults with CKD 1-5D or </a:t>
            </a:r>
            <a:r>
              <a:rPr lang="en-US" sz="2800" dirty="0" err="1"/>
              <a:t>posttransplantation</a:t>
            </a:r>
            <a:r>
              <a:rPr lang="en-US" sz="2800" dirty="0"/>
              <a:t>, it is reasonable to prescribe MNT that is tailored to the individuals’ needs, nutritional status and co-morbid conditions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Imperative</a:t>
            </a:r>
          </a:p>
        </p:txBody>
      </p:sp>
      <p:sp>
        <p:nvSpPr>
          <p:cNvPr id="4" name="TextBox 4">
            <a:extLst>
              <a:ext uri="{FF2B5EF4-FFF2-40B4-BE49-F238E27FC236}">
                <a16:creationId xmlns:a16="http://schemas.microsoft.com/office/drawing/2014/main" id="{958AAEF4-4679-4FC6-A011-844AD4D0E490}"/>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56320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a:extLst>
              <a:ext uri="{FF2B5EF4-FFF2-40B4-BE49-F238E27FC236}">
                <a16:creationId xmlns:a16="http://schemas.microsoft.com/office/drawing/2014/main" id="{BB9392CB-1FF3-4908-9474-642CD9D44195}"/>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671162B-B2D0-4C2C-BB42-A6B3F724F5BF}" type="slidenum">
              <a:rPr lang="en-US" altLang="en-US">
                <a:solidFill>
                  <a:srgbClr val="898989"/>
                </a:solidFill>
              </a:rPr>
              <a:pPr eaLnBrk="1" hangingPunct="1"/>
              <a:t>11</a:t>
            </a:fld>
            <a:endParaRPr lang="en-US" altLang="en-US">
              <a:solidFill>
                <a:srgbClr val="898989"/>
              </a:solidFill>
            </a:endParaRPr>
          </a:p>
        </p:txBody>
      </p:sp>
      <p:sp>
        <p:nvSpPr>
          <p:cNvPr id="20483" name="Rectangle 2">
            <a:extLst>
              <a:ext uri="{FF2B5EF4-FFF2-40B4-BE49-F238E27FC236}">
                <a16:creationId xmlns:a16="http://schemas.microsoft.com/office/drawing/2014/main" id="{FB16CB21-B302-44A7-A4A3-FF06E17EF0E5}"/>
              </a:ext>
            </a:extLst>
          </p:cNvPr>
          <p:cNvSpPr>
            <a:spLocks noChangeArrowheads="1"/>
          </p:cNvSpPr>
          <p:nvPr/>
        </p:nvSpPr>
        <p:spPr bwMode="auto">
          <a:xfrm>
            <a:off x="-65088" y="230188"/>
            <a:ext cx="18415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graphicFrame>
        <p:nvGraphicFramePr>
          <p:cNvPr id="94211" name="Group 3">
            <a:extLst>
              <a:ext uri="{FF2B5EF4-FFF2-40B4-BE49-F238E27FC236}">
                <a16:creationId xmlns:a16="http://schemas.microsoft.com/office/drawing/2014/main" id="{7F2DAC2B-14D9-40F7-9F1A-6B47886D5E3C}"/>
              </a:ext>
            </a:extLst>
          </p:cNvPr>
          <p:cNvGraphicFramePr>
            <a:graphicFrameLocks noGrp="1"/>
          </p:cNvGraphicFramePr>
          <p:nvPr>
            <p:extLst>
              <p:ext uri="{D42A27DB-BD31-4B8C-83A1-F6EECF244321}">
                <p14:modId xmlns:p14="http://schemas.microsoft.com/office/powerpoint/2010/main" val="2519192490"/>
              </p:ext>
            </p:extLst>
          </p:nvPr>
        </p:nvGraphicFramePr>
        <p:xfrm>
          <a:off x="381001" y="926083"/>
          <a:ext cx="8534399" cy="5852514"/>
        </p:xfrm>
        <a:graphic>
          <a:graphicData uri="http://schemas.openxmlformats.org/drawingml/2006/table">
            <a:tbl>
              <a:tblPr/>
              <a:tblGrid>
                <a:gridCol w="1676399">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gridCol w="2895600">
                  <a:extLst>
                    <a:ext uri="{9D8B030D-6E8A-4147-A177-3AD203B41FA5}">
                      <a16:colId xmlns:a16="http://schemas.microsoft.com/office/drawing/2014/main" val="20002"/>
                    </a:ext>
                  </a:extLst>
                </a:gridCol>
              </a:tblGrid>
              <a:tr h="701121">
                <a:tc>
                  <a:txBody>
                    <a:bodyPr/>
                    <a:lstStyle/>
                    <a:p>
                      <a:endParaRPr lang="en-US" sz="1800" dirty="0"/>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39683E"/>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FFFF99"/>
                          </a:solidFill>
                          <a:effectLst>
                            <a:outerShdw blurRad="38100" dist="38100" dir="2700000" algn="tl">
                              <a:srgbClr val="000000"/>
                            </a:outerShdw>
                          </a:effectLst>
                          <a:latin typeface="Tahoma" pitchFamily="34" charset="0"/>
                          <a:cs typeface="Tahoma" pitchFamily="34" charset="0"/>
                        </a:rPr>
                        <a:t>Definition</a:t>
                      </a:r>
                      <a:endParaRPr kumimoji="0" lang="en-US" sz="2000" b="0" i="0" u="none" strike="noStrike" cap="none" normalizeH="0" baseline="0" dirty="0">
                        <a:ln>
                          <a:noFill/>
                        </a:ln>
                        <a:solidFill>
                          <a:srgbClr val="FFFF99"/>
                        </a:solidFill>
                        <a:effectLst>
                          <a:outerShdw blurRad="38100" dist="38100" dir="2700000" algn="tl">
                            <a:srgbClr val="000000"/>
                          </a:outerShdw>
                        </a:effectLst>
                        <a:latin typeface="Tahoma" pitchFamily="34" charset="0"/>
                        <a:cs typeface="Tahoma" pitchFamily="34"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39683E"/>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FFFF99"/>
                          </a:solidFill>
                          <a:effectLst>
                            <a:outerShdw blurRad="38100" dist="38100" dir="2700000" algn="tl">
                              <a:srgbClr val="000000"/>
                            </a:outerShdw>
                          </a:effectLst>
                          <a:latin typeface="Tahoma" pitchFamily="34" charset="0"/>
                          <a:cs typeface="Tahoma" pitchFamily="34" charset="0"/>
                        </a:rPr>
                        <a:t>Implication for Practice</a:t>
                      </a:r>
                      <a:endParaRPr kumimoji="0" lang="en-US" sz="2000" b="0" i="0" u="none" strike="noStrike" cap="none" normalizeH="0" baseline="0" dirty="0">
                        <a:ln>
                          <a:noFill/>
                        </a:ln>
                        <a:solidFill>
                          <a:srgbClr val="FFFF99"/>
                        </a:solidFill>
                        <a:effectLst>
                          <a:outerShdw blurRad="38100" dist="38100" dir="2700000" algn="tl">
                            <a:srgbClr val="000000"/>
                          </a:outerShdw>
                        </a:effectLst>
                        <a:latin typeface="Tahoma" pitchFamily="34" charset="0"/>
                        <a:cs typeface="Tahoma" pitchFamily="34"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39683E"/>
                    </a:solidFill>
                  </a:tcPr>
                </a:tc>
                <a:extLst>
                  <a:ext uri="{0D108BD9-81ED-4DB2-BD59-A6C34878D82A}">
                    <a16:rowId xmlns:a16="http://schemas.microsoft.com/office/drawing/2014/main" val="10000"/>
                  </a:ext>
                </a:extLst>
              </a:tr>
              <a:tr h="2702216">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CC9900"/>
                          </a:solidFill>
                          <a:effectLst/>
                          <a:latin typeface="Tahoma" pitchFamily="34" charset="0"/>
                          <a:ea typeface="Times New Roman" pitchFamily="18" charset="0"/>
                          <a:cs typeface="Tahoma" pitchFamily="34" charset="0"/>
                        </a:rPr>
                        <a:t>Strong </a:t>
                      </a: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400" b="0" i="0" u="none" strike="noStrike" cap="none" normalizeH="0" baseline="0" dirty="0">
                          <a:ln>
                            <a:noFill/>
                          </a:ln>
                          <a:solidFill>
                            <a:schemeClr val="tx1"/>
                          </a:solidFill>
                          <a:effectLst/>
                          <a:latin typeface="Tahoma" pitchFamily="34" charset="0"/>
                          <a:ea typeface="Times New Roman" pitchFamily="18" charset="0"/>
                          <a:cs typeface="Tahoma" pitchFamily="34" charset="0"/>
                        </a:rPr>
                        <a:t>A </a:t>
                      </a:r>
                      <a:r>
                        <a:rPr kumimoji="0" lang="en-US" sz="1400" b="1" i="0" u="none" strike="noStrike" cap="none" normalizeH="0" baseline="0" dirty="0">
                          <a:ln>
                            <a:noFill/>
                          </a:ln>
                          <a:solidFill>
                            <a:srgbClr val="C00000"/>
                          </a:solidFill>
                          <a:effectLst/>
                          <a:latin typeface="Tahoma" pitchFamily="34" charset="0"/>
                          <a:ea typeface="Times New Roman" pitchFamily="18" charset="0"/>
                          <a:cs typeface="Tahoma" pitchFamily="34" charset="0"/>
                        </a:rPr>
                        <a:t>Strong</a:t>
                      </a:r>
                      <a:r>
                        <a:rPr kumimoji="0" lang="en-US" sz="1400" b="0" i="0" u="none" strike="noStrike" cap="none" normalizeH="0" baseline="0" dirty="0">
                          <a:ln>
                            <a:noFill/>
                          </a:ln>
                          <a:solidFill>
                            <a:schemeClr val="tx1"/>
                          </a:solidFill>
                          <a:effectLst/>
                          <a:latin typeface="Tahoma" pitchFamily="34" charset="0"/>
                          <a:ea typeface="Times New Roman" pitchFamily="18" charset="0"/>
                          <a:cs typeface="Tahoma" pitchFamily="34" charset="0"/>
                        </a:rPr>
                        <a:t> recommendation means that the workgroup believes that the benefits of the recommended approach clearly exceed the harms  (or that the harms clearly exceed the benefits in the case of a strong negative recommendation), and that the quality of the supporting evidence is excellent/good (grade I or II)</a:t>
                      </a:r>
                      <a:r>
                        <a:rPr kumimoji="0" lang="en-US" sz="1400" b="1" i="0" u="none" strike="noStrike" cap="none" normalizeH="0" baseline="0" dirty="0">
                          <a:ln>
                            <a:noFill/>
                          </a:ln>
                          <a:solidFill>
                            <a:schemeClr val="tx1"/>
                          </a:solidFill>
                          <a:effectLst/>
                          <a:latin typeface="Tahoma" pitchFamily="34" charset="0"/>
                          <a:ea typeface="Times New Roman" pitchFamily="18" charset="0"/>
                          <a:cs typeface="Tahoma" pitchFamily="34" charset="0"/>
                        </a:rPr>
                        <a:t>.*</a:t>
                      </a:r>
                      <a:r>
                        <a:rPr kumimoji="0" lang="en-US" sz="1400" b="0" i="0" u="none" strike="noStrike" cap="none" normalizeH="0" baseline="0" dirty="0">
                          <a:ln>
                            <a:noFill/>
                          </a:ln>
                          <a:solidFill>
                            <a:schemeClr val="tx1"/>
                          </a:solidFill>
                          <a:effectLst/>
                          <a:latin typeface="Tahoma" pitchFamily="34" charset="0"/>
                          <a:ea typeface="Times New Roman" pitchFamily="18" charset="0"/>
                          <a:cs typeface="Tahoma" pitchFamily="34" charset="0"/>
                        </a:rPr>
                        <a:t> In some clearly identified circumstances, strong recommendations may be made based on lesser evidence when high-quality evidence is impossible to obtain and the anticipated benefits strongly outweigh the harms.</a:t>
                      </a: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endParaRPr kumimoji="0" lang="en-US" sz="2000" b="0" i="0" u="none" strike="noStrike" cap="none" normalizeH="0" baseline="0" dirty="0">
                        <a:ln>
                          <a:noFill/>
                        </a:ln>
                        <a:solidFill>
                          <a:schemeClr val="tx1"/>
                        </a:solidFill>
                        <a:effectLst>
                          <a:outerShdw blurRad="38100" dist="38100" dir="2700000" algn="tl">
                            <a:srgbClr val="000000"/>
                          </a:outerShdw>
                        </a:effectLst>
                        <a:latin typeface="Tahoma" pitchFamily="34" charset="0"/>
                        <a:cs typeface="Tahoma" pitchFamily="34" charset="0"/>
                      </a:endParaRP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286263">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CC9900"/>
                          </a:solidFill>
                          <a:effectLst/>
                          <a:latin typeface="Tahoma" pitchFamily="34" charset="0"/>
                          <a:ea typeface="Times New Roman" pitchFamily="18" charset="0"/>
                          <a:cs typeface="Tahoma" pitchFamily="34" charset="0"/>
                        </a:rPr>
                        <a:t>Fair </a:t>
                      </a: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400" b="0" i="0" u="none" strike="noStrike" cap="none" normalizeH="0" baseline="0" dirty="0">
                          <a:ln>
                            <a:noFill/>
                          </a:ln>
                          <a:solidFill>
                            <a:schemeClr val="tx1"/>
                          </a:solidFill>
                          <a:effectLst/>
                          <a:latin typeface="Tahoma" pitchFamily="34" charset="0"/>
                          <a:ea typeface="Times New Roman" pitchFamily="18" charset="0"/>
                          <a:cs typeface="Tahoma" pitchFamily="34" charset="0"/>
                        </a:rPr>
                        <a:t>A</a:t>
                      </a:r>
                      <a:r>
                        <a:rPr kumimoji="0" lang="en-US" sz="14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kumimoji="0" lang="en-US" sz="1400" b="1" i="0" u="none" strike="noStrike" cap="none" normalizeH="0" baseline="0" dirty="0">
                          <a:ln>
                            <a:noFill/>
                          </a:ln>
                          <a:solidFill>
                            <a:srgbClr val="C00000"/>
                          </a:solidFill>
                          <a:effectLst/>
                          <a:latin typeface="Tahoma" pitchFamily="34" charset="0"/>
                          <a:ea typeface="Times New Roman" pitchFamily="18" charset="0"/>
                          <a:cs typeface="Tahoma" pitchFamily="34" charset="0"/>
                        </a:rPr>
                        <a:t>Fair </a:t>
                      </a:r>
                      <a:r>
                        <a:rPr kumimoji="0" lang="en-US" sz="1400" b="0" i="0" u="none" strike="noStrike" cap="none" normalizeH="0" baseline="0" dirty="0">
                          <a:ln>
                            <a:noFill/>
                          </a:ln>
                          <a:solidFill>
                            <a:schemeClr val="tx1"/>
                          </a:solidFill>
                          <a:effectLst/>
                          <a:latin typeface="Tahoma" pitchFamily="34" charset="0"/>
                          <a:ea typeface="Times New Roman" pitchFamily="18" charset="0"/>
                          <a:cs typeface="Tahoma" pitchFamily="34" charset="0"/>
                        </a:rPr>
                        <a:t>recommendation means that the workgroup believes that the benefits exceed the harms (or that the harms clearly exceed the benefits in the case of a negative recommendation), but the quality of evidence is not as strong (grade II or III).</a:t>
                      </a:r>
                      <a:r>
                        <a:rPr kumimoji="0" lang="en-US" sz="1400" b="0" i="0" u="none" strike="noStrike" cap="none" normalizeH="0" baseline="30000" dirty="0">
                          <a:ln>
                            <a:noFill/>
                          </a:ln>
                          <a:solidFill>
                            <a:schemeClr val="tx1"/>
                          </a:solidFill>
                          <a:effectLst/>
                          <a:latin typeface="Tahoma" pitchFamily="34" charset="0"/>
                          <a:ea typeface="Times New Roman" pitchFamily="18" charset="0"/>
                          <a:cs typeface="Tahoma" pitchFamily="34" charset="0"/>
                        </a:rPr>
                        <a:t>*</a:t>
                      </a:r>
                      <a:r>
                        <a:rPr kumimoji="0" lang="en-US" sz="1400" b="0" i="0" u="none" strike="noStrike" cap="none" normalizeH="0" baseline="0" dirty="0">
                          <a:ln>
                            <a:noFill/>
                          </a:ln>
                          <a:solidFill>
                            <a:schemeClr val="tx1"/>
                          </a:solidFill>
                          <a:effectLst/>
                          <a:latin typeface="Tahoma" pitchFamily="34" charset="0"/>
                          <a:ea typeface="Times New Roman" pitchFamily="18" charset="0"/>
                          <a:cs typeface="Tahoma" pitchFamily="34" charset="0"/>
                        </a:rPr>
                        <a:t> In some clearly identified circumstances, recommendations may be made based on lesser evidence when high-quality evidence is impossible to obtain and the anticipated benefits outweigh the harms.</a:t>
                      </a: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Practitioners should generally follow a </a:t>
                      </a:r>
                      <a:r>
                        <a:rPr kumimoji="0" lang="en-US" sz="1800" b="1" i="0" u="none" strike="noStrike" cap="none" normalizeH="0" baseline="0" dirty="0">
                          <a:ln>
                            <a:noFill/>
                          </a:ln>
                          <a:solidFill>
                            <a:schemeClr val="tx1"/>
                          </a:solidFill>
                          <a:effectLst/>
                          <a:latin typeface="Tahoma" pitchFamily="34" charset="0"/>
                          <a:ea typeface="Times New Roman" pitchFamily="18" charset="0"/>
                          <a:cs typeface="Tahoma" pitchFamily="34" charset="0"/>
                        </a:rPr>
                        <a:t>Fair</a:t>
                      </a:r>
                      <a:r>
                        <a:rPr kumimoji="0" lang="en-US" sz="1800" b="0" i="0" u="none" strike="noStrike" cap="none" normalizeH="0" baseline="0" dirty="0">
                          <a:ln>
                            <a:noFill/>
                          </a:ln>
                          <a:solidFill>
                            <a:schemeClr val="tx1"/>
                          </a:solidFill>
                          <a:effectLst/>
                          <a:latin typeface="Tahoma" pitchFamily="34" charset="0"/>
                          <a:ea typeface="Times New Roman" pitchFamily="18" charset="0"/>
                          <a:cs typeface="Tahoma" pitchFamily="34" charset="0"/>
                        </a:rPr>
                        <a:t> recommendation but remain alert to new information and be sensitive to patient preferences.</a:t>
                      </a:r>
                    </a:p>
                  </a:txBody>
                  <a:tcPr marT="45725" marB="45725"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bl>
          </a:graphicData>
        </a:graphic>
      </p:graphicFrame>
      <p:sp>
        <p:nvSpPr>
          <p:cNvPr id="20503" name="Text Box 34">
            <a:extLst>
              <a:ext uri="{FF2B5EF4-FFF2-40B4-BE49-F238E27FC236}">
                <a16:creationId xmlns:a16="http://schemas.microsoft.com/office/drawing/2014/main" id="{52F3C99C-A3B0-4629-8640-C8E7BDCB2538}"/>
              </a:ext>
            </a:extLst>
          </p:cNvPr>
          <p:cNvSpPr txBox="1">
            <a:spLocks noChangeArrowheads="1"/>
          </p:cNvSpPr>
          <p:nvPr/>
        </p:nvSpPr>
        <p:spPr bwMode="auto">
          <a:xfrm>
            <a:off x="6384925" y="1033463"/>
            <a:ext cx="1692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600">
              <a:latin typeface="Gill Sans"/>
            </a:endParaRPr>
          </a:p>
        </p:txBody>
      </p:sp>
      <p:sp>
        <p:nvSpPr>
          <p:cNvPr id="20504" name="Text Box 35">
            <a:extLst>
              <a:ext uri="{FF2B5EF4-FFF2-40B4-BE49-F238E27FC236}">
                <a16:creationId xmlns:a16="http://schemas.microsoft.com/office/drawing/2014/main" id="{DE955EDD-53FC-4E21-9668-7AB842C4DEA6}"/>
              </a:ext>
            </a:extLst>
          </p:cNvPr>
          <p:cNvSpPr txBox="1">
            <a:spLocks noChangeArrowheads="1"/>
          </p:cNvSpPr>
          <p:nvPr/>
        </p:nvSpPr>
        <p:spPr bwMode="auto">
          <a:xfrm>
            <a:off x="6994525" y="72866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600">
              <a:latin typeface="Gill Sans"/>
            </a:endParaRPr>
          </a:p>
        </p:txBody>
      </p:sp>
      <p:sp>
        <p:nvSpPr>
          <p:cNvPr id="20505" name="Text Box 36">
            <a:extLst>
              <a:ext uri="{FF2B5EF4-FFF2-40B4-BE49-F238E27FC236}">
                <a16:creationId xmlns:a16="http://schemas.microsoft.com/office/drawing/2014/main" id="{BD707E04-9FE4-4DA2-B8C1-A4E61E62B6F2}"/>
              </a:ext>
            </a:extLst>
          </p:cNvPr>
          <p:cNvSpPr txBox="1">
            <a:spLocks noChangeArrowheads="1"/>
          </p:cNvSpPr>
          <p:nvPr/>
        </p:nvSpPr>
        <p:spPr bwMode="auto">
          <a:xfrm>
            <a:off x="6689725" y="1033463"/>
            <a:ext cx="199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600">
              <a:latin typeface="Gill Sans"/>
            </a:endParaRPr>
          </a:p>
        </p:txBody>
      </p:sp>
      <p:sp>
        <p:nvSpPr>
          <p:cNvPr id="10" name="Title 1">
            <a:extLst>
              <a:ext uri="{FF2B5EF4-FFF2-40B4-BE49-F238E27FC236}">
                <a16:creationId xmlns:a16="http://schemas.microsoft.com/office/drawing/2014/main" id="{3E6FECA2-B9DC-4F27-A770-C4227696927C}"/>
              </a:ext>
            </a:extLst>
          </p:cNvPr>
          <p:cNvSpPr txBox="1">
            <a:spLocks/>
          </p:cNvSpPr>
          <p:nvPr/>
        </p:nvSpPr>
        <p:spPr>
          <a:xfrm>
            <a:off x="157716" y="244089"/>
            <a:ext cx="8229600" cy="563562"/>
          </a:xfrm>
          <a:prstGeom prst="rect">
            <a:avLst/>
          </a:prstGeom>
        </p:spPr>
        <p:txBody>
          <a:bodyPr/>
          <a:lstStyle/>
          <a:p>
            <a:pPr eaLnBrk="0" hangingPunct="0">
              <a:defRPr/>
            </a:pPr>
            <a:r>
              <a:rPr lang="en-US" sz="3000" b="1" dirty="0">
                <a:solidFill>
                  <a:srgbClr val="39683E"/>
                </a:solidFill>
                <a:ea typeface="+mj-ea"/>
                <a:cs typeface="Arial" pitchFamily="34" charset="0"/>
              </a:rPr>
              <a:t>Recommendation Ratings (1 of 2)</a:t>
            </a:r>
          </a:p>
        </p:txBody>
      </p:sp>
      <p:sp>
        <p:nvSpPr>
          <p:cNvPr id="3" name="Rectangle 2">
            <a:extLst>
              <a:ext uri="{FF2B5EF4-FFF2-40B4-BE49-F238E27FC236}">
                <a16:creationId xmlns:a16="http://schemas.microsoft.com/office/drawing/2014/main" id="{20316461-1379-433B-BDB4-CC0EC2BF5945}"/>
              </a:ext>
            </a:extLst>
          </p:cNvPr>
          <p:cNvSpPr/>
          <p:nvPr/>
        </p:nvSpPr>
        <p:spPr>
          <a:xfrm>
            <a:off x="6096000" y="1679575"/>
            <a:ext cx="2624470" cy="2031325"/>
          </a:xfrm>
          <a:prstGeom prst="rect">
            <a:avLst/>
          </a:prstGeom>
          <a:noFill/>
        </p:spPr>
        <p:txBody>
          <a:bodyPr wrap="square" lIns="91440" tIns="45720" rIns="91440" bIns="45720">
            <a:spAutoFit/>
          </a:bodyPr>
          <a:lstStyle/>
          <a:p>
            <a:r>
              <a:rPr kumimoji="0" lang="en-US" b="0" i="0" u="none" strike="noStrike" cap="none" spc="0" normalizeH="0" baseline="0" dirty="0">
                <a:ln w="0"/>
                <a:solidFill>
                  <a:schemeClr val="tx1"/>
                </a:solidFill>
                <a:latin typeface="Tahoma" pitchFamily="34" charset="0"/>
                <a:cs typeface="Tahoma" pitchFamily="34" charset="0"/>
              </a:rPr>
              <a:t>Practitioners should follow a </a:t>
            </a:r>
            <a:r>
              <a:rPr kumimoji="0" lang="en-US" b="1" i="0" u="none" strike="noStrike" cap="none" spc="0" normalizeH="0" baseline="0" dirty="0">
                <a:ln w="0"/>
                <a:solidFill>
                  <a:schemeClr val="tx1"/>
                </a:solidFill>
                <a:latin typeface="Tahoma" pitchFamily="34" charset="0"/>
                <a:cs typeface="Tahoma" pitchFamily="34" charset="0"/>
              </a:rPr>
              <a:t>Strong </a:t>
            </a:r>
            <a:r>
              <a:rPr kumimoji="0" lang="en-US" b="0" i="0" u="none" strike="noStrike" cap="none" spc="0" normalizeH="0" baseline="0" dirty="0">
                <a:ln w="0"/>
                <a:solidFill>
                  <a:schemeClr val="tx1"/>
                </a:solidFill>
                <a:latin typeface="Tahoma" pitchFamily="34" charset="0"/>
                <a:cs typeface="Tahoma" pitchFamily="34" charset="0"/>
              </a:rPr>
              <a:t>recommendation unless a clear and compelling rationale for an alternative approach is present</a:t>
            </a:r>
            <a:r>
              <a:rPr kumimoji="0" lang="en-US" b="0" i="0" u="none" strike="noStrike" cap="none" spc="0" normalizeH="0" baseline="0" dirty="0">
                <a:ln w="0"/>
                <a:solidFill>
                  <a:schemeClr val="tx1"/>
                </a:solidFill>
                <a:effectLst>
                  <a:outerShdw blurRad="38100" dist="19050" dir="2700000" algn="tl" rotWithShape="0">
                    <a:schemeClr val="dk1">
                      <a:alpha val="40000"/>
                    </a:schemeClr>
                  </a:outerShdw>
                </a:effectLst>
                <a:latin typeface="Tahoma" pitchFamily="34" charset="0"/>
                <a:cs typeface="Tahoma" pitchFamily="34" charset="0"/>
              </a:rPr>
              <a:t>.</a:t>
            </a:r>
            <a:endParaRPr lang="en-US" b="0" cap="none" spc="0" dirty="0">
              <a:ln w="0"/>
              <a:solidFill>
                <a:schemeClr val="tx1"/>
              </a:solidFill>
              <a:effectLst>
                <a:outerShdw blurRad="38100" dist="19050" dir="2700000" algn="tl" rotWithShape="0">
                  <a:schemeClr val="dk1">
                    <a:alpha val="40000"/>
                  </a:schemeClr>
                </a:outerShdw>
              </a:effectLst>
            </a:endParaRPr>
          </a:p>
        </p:txBody>
      </p:sp>
      <p:sp>
        <p:nvSpPr>
          <p:cNvPr id="2" name="TextBox 1">
            <a:extLst>
              <a:ext uri="{FF2B5EF4-FFF2-40B4-BE49-F238E27FC236}">
                <a16:creationId xmlns:a16="http://schemas.microsoft.com/office/drawing/2014/main" id="{9E1CE91A-162B-446D-B665-9A2C17D50D93}"/>
              </a:ext>
            </a:extLst>
          </p:cNvPr>
          <p:cNvSpPr txBox="1"/>
          <p:nvPr/>
        </p:nvSpPr>
        <p:spPr>
          <a:xfrm>
            <a:off x="6096000" y="6501598"/>
            <a:ext cx="2623988" cy="276999"/>
          </a:xfrm>
          <a:prstGeom prst="rect">
            <a:avLst/>
          </a:prstGeom>
          <a:noFill/>
        </p:spPr>
        <p:txBody>
          <a:bodyPr wrap="none" rtlCol="0">
            <a:spAutoFit/>
          </a:bodyPr>
          <a:lstStyle/>
          <a:p>
            <a:r>
              <a:rPr lang="en-US" sz="1200" dirty="0"/>
              <a:t>*https://www.andeal.org/grade-chart</a:t>
            </a: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B51B3-FCC6-40FA-BD72-4276316AC679}"/>
              </a:ext>
            </a:extLst>
          </p:cNvPr>
          <p:cNvSpPr>
            <a:spLocks noGrp="1"/>
          </p:cNvSpPr>
          <p:nvPr>
            <p:ph type="title"/>
          </p:nvPr>
        </p:nvSpPr>
        <p:spPr/>
        <p:txBody>
          <a:bodyPr/>
          <a:lstStyle/>
          <a:p>
            <a:r>
              <a:rPr lang="en-US" dirty="0">
                <a:solidFill>
                  <a:srgbClr val="CC9900"/>
                </a:solidFill>
              </a:rPr>
              <a:t>CKD: MNT Monitoring and Evaluation</a:t>
            </a:r>
          </a:p>
        </p:txBody>
      </p:sp>
      <p:sp>
        <p:nvSpPr>
          <p:cNvPr id="3" name="Text Placeholder 2">
            <a:extLst>
              <a:ext uri="{FF2B5EF4-FFF2-40B4-BE49-F238E27FC236}">
                <a16:creationId xmlns:a16="http://schemas.microsoft.com/office/drawing/2014/main" id="{E3343D33-69E9-4F56-B663-5E263A1BBE7F}"/>
              </a:ext>
            </a:extLst>
          </p:cNvPr>
          <p:cNvSpPr>
            <a:spLocks noGrp="1"/>
          </p:cNvSpPr>
          <p:nvPr>
            <p:ph type="body" sz="quarter" idx="4294967295"/>
          </p:nvPr>
        </p:nvSpPr>
        <p:spPr>
          <a:xfrm>
            <a:off x="274674" y="996156"/>
            <a:ext cx="8382000" cy="5410200"/>
          </a:xfrm>
        </p:spPr>
        <p:txBody>
          <a:bodyPr/>
          <a:lstStyle/>
          <a:p>
            <a:pPr marL="0" indent="0">
              <a:buNone/>
            </a:pPr>
            <a:r>
              <a:rPr lang="en-US" sz="2800" dirty="0"/>
              <a:t>In adults with CKD 3-5D or </a:t>
            </a:r>
            <a:r>
              <a:rPr lang="en-US" sz="2800" dirty="0" err="1"/>
              <a:t>posttransplantation</a:t>
            </a:r>
            <a:r>
              <a:rPr lang="en-US" sz="2800" dirty="0"/>
              <a:t>, it is reasonable for the registered dietitian nutritionist (RDN) or an international equivalent to monitor and evaluate appetite, dietary intake, body weight changes, biochemical data, anthropometric measurements, and nutrition-focused physical findings to  assess the effectiveness of medical nutrition therapy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Imperative</a:t>
            </a:r>
          </a:p>
          <a:p>
            <a:pPr marL="0" indent="0">
              <a:buNone/>
            </a:pPr>
            <a:endParaRPr lang="en-US" dirty="0"/>
          </a:p>
          <a:p>
            <a:pPr marL="0" indent="0">
              <a:buNone/>
            </a:pPr>
            <a:r>
              <a:rPr lang="en-US" dirty="0"/>
              <a:t> </a:t>
            </a:r>
          </a:p>
        </p:txBody>
      </p:sp>
      <p:sp>
        <p:nvSpPr>
          <p:cNvPr id="4" name="TextBox 4">
            <a:extLst>
              <a:ext uri="{FF2B5EF4-FFF2-40B4-BE49-F238E27FC236}">
                <a16:creationId xmlns:a16="http://schemas.microsoft.com/office/drawing/2014/main" id="{8A0099D1-14DF-496E-AF6D-9288C4639207}"/>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7805310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D17E545E-1635-4429-9001-ED27D833E8B5}"/>
              </a:ext>
            </a:extLst>
          </p:cNvPr>
          <p:cNvSpPr>
            <a:spLocks noGrp="1" noRot="1" noChangeArrowheads="1"/>
          </p:cNvSpPr>
          <p:nvPr>
            <p:ph type="title"/>
          </p:nvPr>
        </p:nvSpPr>
        <p:spPr/>
        <p:txBody>
          <a:bodyPr/>
          <a:lstStyle/>
          <a:p>
            <a:pPr eaLnBrk="1" hangingPunct="1"/>
            <a:r>
              <a:rPr lang="en-US" altLang="en-US" sz="3200" b="1">
                <a:latin typeface="Arial" panose="020B0604020202020204" pitchFamily="34" charset="0"/>
                <a:cs typeface="Arial" panose="020B0604020202020204" pitchFamily="34" charset="0"/>
              </a:rPr>
              <a:t>No Implied Endorsement</a:t>
            </a:r>
          </a:p>
        </p:txBody>
      </p:sp>
      <p:sp>
        <p:nvSpPr>
          <p:cNvPr id="7" name="Slide Number Placeholder 4">
            <a:extLst>
              <a:ext uri="{FF2B5EF4-FFF2-40B4-BE49-F238E27FC236}">
                <a16:creationId xmlns:a16="http://schemas.microsoft.com/office/drawing/2014/main" id="{554EA180-472B-4ED8-BBAF-4A09DAAA5A87}"/>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FDE84C-F4BB-4F4A-848E-3ECC987E22C0}" type="slidenum">
              <a:rPr lang="en-US" altLang="en-US">
                <a:solidFill>
                  <a:srgbClr val="898989"/>
                </a:solidFill>
              </a:rPr>
              <a:pPr eaLnBrk="1" hangingPunct="1"/>
              <a:t>111</a:t>
            </a:fld>
            <a:endParaRPr lang="en-US" altLang="en-US">
              <a:solidFill>
                <a:srgbClr val="898989"/>
              </a:solidFill>
            </a:endParaRPr>
          </a:p>
        </p:txBody>
      </p:sp>
      <p:sp>
        <p:nvSpPr>
          <p:cNvPr id="63491" name="Rectangle 3">
            <a:extLst>
              <a:ext uri="{FF2B5EF4-FFF2-40B4-BE49-F238E27FC236}">
                <a16:creationId xmlns:a16="http://schemas.microsoft.com/office/drawing/2014/main" id="{34A6F698-A8A9-404C-BDAE-9ECA960AFB73}"/>
              </a:ext>
            </a:extLst>
          </p:cNvPr>
          <p:cNvSpPr>
            <a:spLocks noGrp="1" noChangeArrowheads="1"/>
          </p:cNvSpPr>
          <p:nvPr>
            <p:ph sz="quarter" idx="4294967295"/>
          </p:nvPr>
        </p:nvSpPr>
        <p:spPr>
          <a:xfrm>
            <a:off x="287079" y="894907"/>
            <a:ext cx="8229600" cy="5257800"/>
          </a:xfrm>
        </p:spPr>
        <p:txBody>
          <a:bodyPr/>
          <a:lstStyle/>
          <a:p>
            <a:pPr eaLnBrk="1" hangingPunct="1">
              <a:lnSpc>
                <a:spcPct val="90000"/>
              </a:lnSpc>
              <a:buFont typeface="Wingdings" pitchFamily="2" charset="2"/>
              <a:buNone/>
              <a:defRPr/>
            </a:pPr>
            <a:r>
              <a:rPr lang="en-US" sz="2400" b="1" dirty="0">
                <a:latin typeface="Arial" pitchFamily="34" charset="0"/>
                <a:cs typeface="Arial" pitchFamily="34" charset="0"/>
              </a:rPr>
              <a:t>No endorsement</a:t>
            </a:r>
            <a:r>
              <a:rPr lang="en-US" sz="2400" dirty="0">
                <a:latin typeface="Arial" pitchFamily="34" charset="0"/>
                <a:cs typeface="Arial" pitchFamily="34" charset="0"/>
              </a:rPr>
              <a:t> by the Academy of Nutrition and Dietetics of any brand-name product or service is intended or should be inferred from a Guideline or from any of its components (including Question, Evidence Summary, Conclusion Statement, Conclusion Statement Grade, Recommendation or Recommendation Rating).</a:t>
            </a:r>
          </a:p>
          <a:p>
            <a:pPr eaLnBrk="1" hangingPunct="1">
              <a:lnSpc>
                <a:spcPct val="90000"/>
              </a:lnSpc>
              <a:buFont typeface="Wingdings" pitchFamily="2" charset="2"/>
              <a:buNone/>
              <a:defRPr/>
            </a:pPr>
            <a:endParaRPr lang="en-US" sz="2400" dirty="0">
              <a:latin typeface="Arial" pitchFamily="34" charset="0"/>
              <a:cs typeface="Arial" pitchFamily="34" charset="0"/>
            </a:endParaRPr>
          </a:p>
          <a:p>
            <a:pPr lvl="1" eaLnBrk="1" hangingPunct="1">
              <a:lnSpc>
                <a:spcPct val="90000"/>
              </a:lnSpc>
              <a:defRPr/>
            </a:pPr>
            <a:r>
              <a:rPr lang="en-US" sz="2000" dirty="0">
                <a:solidFill>
                  <a:schemeClr val="accent2">
                    <a:lumMod val="50000"/>
                  </a:schemeClr>
                </a:solidFill>
                <a:latin typeface="Arial" pitchFamily="34" charset="0"/>
                <a:cs typeface="Arial" pitchFamily="34" charset="0"/>
              </a:rPr>
              <a:t>Evidence-based Nutrition Practice Guidelines are intended to serve as a synthesis of the best evidence available to inform registered dietitians as they individualize nutrition care for their clients. Guidelines are provided with the express understanding that they do not establish or specify particular standards of care, whether legal, medical or other.</a:t>
            </a:r>
          </a:p>
          <a:p>
            <a:pPr lvl="1" eaLnBrk="1" hangingPunct="1">
              <a:lnSpc>
                <a:spcPct val="90000"/>
              </a:lnSpc>
              <a:buFont typeface="Arial" panose="020B0604020202020204" pitchFamily="34" charset="0"/>
              <a:buNone/>
              <a:defRPr/>
            </a:pPr>
            <a:endParaRPr lang="en-US" sz="2000" dirty="0">
              <a:solidFill>
                <a:schemeClr val="accent2">
                  <a:lumMod val="50000"/>
                </a:schemeClr>
              </a:solidFill>
              <a:latin typeface="Arial" pitchFamily="34" charset="0"/>
              <a:cs typeface="Arial" pitchFamily="34" charset="0"/>
            </a:endParaRPr>
          </a:p>
          <a:p>
            <a:pPr lvl="1" eaLnBrk="1" hangingPunct="1">
              <a:lnSpc>
                <a:spcPct val="90000"/>
              </a:lnSpc>
              <a:defRPr/>
            </a:pPr>
            <a:r>
              <a:rPr lang="en-US" sz="2000" dirty="0">
                <a:solidFill>
                  <a:schemeClr val="accent2">
                    <a:lumMod val="50000"/>
                  </a:schemeClr>
                </a:solidFill>
                <a:latin typeface="Arial" pitchFamily="34" charset="0"/>
                <a:cs typeface="Arial" pitchFamily="34" charset="0"/>
              </a:rPr>
              <a:t>Evidence-based Nutrition Practice Guidelines are intended to summarize best available research as a decision tool for Academy members.</a:t>
            </a:r>
          </a:p>
          <a:p>
            <a:pPr eaLnBrk="1" hangingPunct="1">
              <a:lnSpc>
                <a:spcPct val="90000"/>
              </a:lnSpc>
              <a:defRPr/>
            </a:pPr>
            <a:endParaRPr lang="en-US" sz="2400" dirty="0">
              <a:latin typeface="Arial" pitchFamily="34" charset="0"/>
              <a:cs typeface="Arial" pitchFamily="34" charset="0"/>
            </a:endParaRPr>
          </a:p>
        </p:txBody>
      </p:sp>
      <p:sp>
        <p:nvSpPr>
          <p:cNvPr id="72708" name="TextBox 5">
            <a:extLst>
              <a:ext uri="{FF2B5EF4-FFF2-40B4-BE49-F238E27FC236}">
                <a16:creationId xmlns:a16="http://schemas.microsoft.com/office/drawing/2014/main" id="{F3CF83D1-3B1C-4B7F-B017-D61B18B01AF9}"/>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068159F1-5240-413C-BC89-CC593E06B255}"/>
              </a:ext>
            </a:extLst>
          </p:cNvPr>
          <p:cNvSpPr>
            <a:spLocks noGrp="1" noRot="1" noChangeArrowheads="1"/>
          </p:cNvSpPr>
          <p:nvPr>
            <p:ph type="title"/>
          </p:nvPr>
        </p:nvSpPr>
        <p:spPr/>
        <p:txBody>
          <a:bodyPr/>
          <a:lstStyle/>
          <a:p>
            <a:pPr eaLnBrk="1" hangingPunct="1"/>
            <a:r>
              <a:rPr lang="en-US" altLang="en-US" sz="3200" b="1">
                <a:latin typeface="Arial" panose="020B0604020202020204" pitchFamily="34" charset="0"/>
                <a:cs typeface="Arial" panose="020B0604020202020204" pitchFamily="34" charset="0"/>
              </a:rPr>
              <a:t>Citation</a:t>
            </a:r>
          </a:p>
        </p:txBody>
      </p:sp>
      <p:sp>
        <p:nvSpPr>
          <p:cNvPr id="7" name="Slide Number Placeholder 4">
            <a:extLst>
              <a:ext uri="{FF2B5EF4-FFF2-40B4-BE49-F238E27FC236}">
                <a16:creationId xmlns:a16="http://schemas.microsoft.com/office/drawing/2014/main" id="{9BDE6A4E-A411-438E-913E-000B1B8AE0C8}"/>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20E2F9-DBE7-416D-B3AC-A35EFA4C966D}" type="slidenum">
              <a:rPr lang="en-US" altLang="en-US">
                <a:solidFill>
                  <a:srgbClr val="898989"/>
                </a:solidFill>
              </a:rPr>
              <a:pPr eaLnBrk="1" hangingPunct="1"/>
              <a:t>112</a:t>
            </a:fld>
            <a:endParaRPr lang="en-US" altLang="en-US">
              <a:solidFill>
                <a:srgbClr val="898989"/>
              </a:solidFill>
            </a:endParaRPr>
          </a:p>
        </p:txBody>
      </p:sp>
      <p:sp>
        <p:nvSpPr>
          <p:cNvPr id="73731" name="Rectangle 3">
            <a:extLst>
              <a:ext uri="{FF2B5EF4-FFF2-40B4-BE49-F238E27FC236}">
                <a16:creationId xmlns:a16="http://schemas.microsoft.com/office/drawing/2014/main" id="{219BDDA3-64E4-49F3-A6E7-CC32F932C711}"/>
              </a:ext>
            </a:extLst>
          </p:cNvPr>
          <p:cNvSpPr>
            <a:spLocks noGrp="1" noChangeArrowheads="1"/>
          </p:cNvSpPr>
          <p:nvPr>
            <p:ph sz="quarter" idx="4294967295"/>
          </p:nvPr>
        </p:nvSpPr>
        <p:spPr>
          <a:xfrm>
            <a:off x="304800" y="930349"/>
            <a:ext cx="8229600" cy="4525963"/>
          </a:xfrm>
        </p:spPr>
        <p:txBody>
          <a:bodyPr/>
          <a:lstStyle/>
          <a:p>
            <a:pPr eaLnBrk="1" hangingPunct="1">
              <a:lnSpc>
                <a:spcPct val="90000"/>
              </a:lnSpc>
              <a:buFont typeface="Wingdings" panose="05000000000000000000" pitchFamily="2" charset="2"/>
              <a:buNone/>
            </a:pPr>
            <a:r>
              <a:rPr lang="en-US" altLang="en-US" dirty="0">
                <a:latin typeface="Arial" panose="020B0604020202020204" pitchFamily="34" charset="0"/>
                <a:cs typeface="Arial" panose="020B0604020202020204" pitchFamily="34" charset="0"/>
              </a:rPr>
              <a:t>Evidence-based Nutrition Practice Guideline on Chronic Kidney Disease published at </a:t>
            </a:r>
            <a:r>
              <a:rPr lang="en-US" altLang="en-US" dirty="0">
                <a:solidFill>
                  <a:srgbClr val="7030A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www.andeal.org</a:t>
            </a:r>
            <a:r>
              <a:rPr lang="en-US" altLang="en-US" dirty="0">
                <a:solidFill>
                  <a:srgbClr val="7030A0"/>
                </a:solidFill>
                <a:latin typeface="Arial" panose="020B0604020202020204" pitchFamily="34" charset="0"/>
                <a:cs typeface="Arial" panose="020B0604020202020204" pitchFamily="34" charset="0"/>
              </a:rPr>
              <a:t> </a:t>
            </a:r>
            <a:r>
              <a:rPr lang="en-US" altLang="en-US" dirty="0">
                <a:latin typeface="Arial" panose="020B0604020202020204" pitchFamily="34" charset="0"/>
                <a:cs typeface="Arial" panose="020B0604020202020204" pitchFamily="34" charset="0"/>
              </a:rPr>
              <a:t>and copyrighted by the Academy of Nutrition and Dietetics and the National Kidney Foundation; accessed on August 21, 2020.</a:t>
            </a:r>
          </a:p>
          <a:p>
            <a:pPr eaLnBrk="1" hangingPunct="1">
              <a:lnSpc>
                <a:spcPct val="90000"/>
              </a:lnSpc>
            </a:pPr>
            <a:endParaRPr lang="en-US" altLang="en-US" sz="2800" dirty="0">
              <a:latin typeface="Arial" panose="020B0604020202020204" pitchFamily="34" charset="0"/>
              <a:cs typeface="Arial" panose="020B0604020202020204" pitchFamily="34" charset="0"/>
            </a:endParaRPr>
          </a:p>
        </p:txBody>
      </p:sp>
      <p:sp>
        <p:nvSpPr>
          <p:cNvPr id="73732" name="TextBox 5">
            <a:extLst>
              <a:ext uri="{FF2B5EF4-FFF2-40B4-BE49-F238E27FC236}">
                <a16:creationId xmlns:a16="http://schemas.microsoft.com/office/drawing/2014/main" id="{F261F4A0-DB4E-4E14-A963-C6D0AD461226}"/>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4B1A1C-7650-4134-8DF3-70947B6FB4F1}"/>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A222512-CF23-4EF4-A081-03C98C6D344F}" type="slidenum">
              <a:rPr lang="en-US" altLang="en-US">
                <a:solidFill>
                  <a:srgbClr val="898989"/>
                </a:solidFill>
                <a:latin typeface="Tahoma" panose="020B0604030504040204" pitchFamily="34" charset="0"/>
              </a:rPr>
              <a:pPr eaLnBrk="1" hangingPunct="1"/>
              <a:t>113</a:t>
            </a:fld>
            <a:endParaRPr lang="en-US" altLang="en-US">
              <a:solidFill>
                <a:srgbClr val="898989"/>
              </a:solidFill>
              <a:latin typeface="Tahoma" panose="020B0604030504040204" pitchFamily="34" charset="0"/>
            </a:endParaRPr>
          </a:p>
        </p:txBody>
      </p:sp>
      <p:sp>
        <p:nvSpPr>
          <p:cNvPr id="74754" name="Text Placeholder 1">
            <a:extLst>
              <a:ext uri="{FF2B5EF4-FFF2-40B4-BE49-F238E27FC236}">
                <a16:creationId xmlns:a16="http://schemas.microsoft.com/office/drawing/2014/main" id="{2E06D451-F688-4AAB-92C2-18B203EE1DCD}"/>
              </a:ext>
            </a:extLst>
          </p:cNvPr>
          <p:cNvSpPr>
            <a:spLocks noGrp="1"/>
          </p:cNvSpPr>
          <p:nvPr>
            <p:ph type="body" sz="quarter" idx="4294967295"/>
          </p:nvPr>
        </p:nvSpPr>
        <p:spPr>
          <a:xfrm>
            <a:off x="579437" y="950119"/>
            <a:ext cx="7985125" cy="3733800"/>
          </a:xfrm>
        </p:spPr>
        <p:txBody>
          <a:bodyPr/>
          <a:lstStyle/>
          <a:p>
            <a:pPr algn="l">
              <a:buNone/>
            </a:pPr>
            <a:r>
              <a:rPr lang="en-US" altLang="en-US" sz="2800" dirty="0">
                <a:latin typeface="Arial" panose="020B0604020202020204" pitchFamily="34" charset="0"/>
                <a:cs typeface="Arial" panose="020B0604020202020204" pitchFamily="34" charset="0"/>
              </a:rPr>
              <a:t>Visit the Evidence Analysis Library (EAL) to view  the complete guideline including scope, methods, risks/harms of implementation, narrative, references and supporting systematic review, and expert workgroup information.</a:t>
            </a:r>
          </a:p>
          <a:p>
            <a:pPr algn="l">
              <a:buNone/>
            </a:pPr>
            <a:endParaRPr lang="en-US" altLang="en-US" sz="2800" dirty="0">
              <a:latin typeface="Arial" panose="020B0604020202020204" pitchFamily="34" charset="0"/>
              <a:cs typeface="Arial" panose="020B0604020202020204" pitchFamily="34" charset="0"/>
            </a:endParaRPr>
          </a:p>
          <a:p>
            <a:pPr algn="ctr">
              <a:buNone/>
            </a:pPr>
            <a:r>
              <a:rPr lang="en-US" altLang="en-US" sz="2800" dirty="0">
                <a:latin typeface="Arial" panose="020B0604020202020204" pitchFamily="34" charset="0"/>
                <a:cs typeface="Arial" panose="020B0604020202020204" pitchFamily="34" charset="0"/>
                <a:hlinkClick r:id="rId2"/>
              </a:rPr>
              <a:t>www.andeal.org/ckd</a:t>
            </a:r>
            <a:endParaRPr lang="en-US" altLang="en-US" sz="2800" dirty="0">
              <a:latin typeface="Arial" panose="020B0604020202020204" pitchFamily="34" charset="0"/>
              <a:cs typeface="Arial" panose="020B0604020202020204" pitchFamily="34" charset="0"/>
            </a:endParaRPr>
          </a:p>
          <a:p>
            <a:pPr algn="l">
              <a:buNone/>
            </a:pPr>
            <a:endParaRPr lang="en-US" altLang="en-US" sz="2800" dirty="0">
              <a:latin typeface="Arial" panose="020B0604020202020204" pitchFamily="34" charset="0"/>
              <a:cs typeface="Arial" panose="020B0604020202020204" pitchFamily="34" charset="0"/>
            </a:endParaRPr>
          </a:p>
          <a:p>
            <a:endParaRPr lang="en-US" altLang="en-US" dirty="0">
              <a:latin typeface="Arial" panose="020B0604020202020204" pitchFamily="34" charset="0"/>
              <a:cs typeface="Arial" panose="020B0604020202020204" pitchFamily="34" charset="0"/>
            </a:endParaRPr>
          </a:p>
        </p:txBody>
      </p:sp>
      <p:sp>
        <p:nvSpPr>
          <p:cNvPr id="74757" name="TextBox 3">
            <a:extLst>
              <a:ext uri="{FF2B5EF4-FFF2-40B4-BE49-F238E27FC236}">
                <a16:creationId xmlns:a16="http://schemas.microsoft.com/office/drawing/2014/main" id="{94C45923-8CB5-4716-BA0D-577B3FCFE67E}"/>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717C991-1617-4129-B170-815136ED407D}"/>
              </a:ext>
            </a:extLst>
          </p:cNvPr>
          <p:cNvSpPr>
            <a:spLocks noGrp="1"/>
          </p:cNvSpPr>
          <p:nvPr>
            <p:ph type="sldNum" sz="quarter" idx="14"/>
          </p:nvPr>
        </p:nvSpPr>
        <p:spPr/>
        <p:txBody>
          <a:bodyPr/>
          <a:lstStyle/>
          <a:p>
            <a:pPr>
              <a:defRPr/>
            </a:pPr>
            <a:fld id="{DB99F131-AB71-4C73-B04B-B1C2C8F2B31F}" type="slidenum">
              <a:rPr lang="en-US" smtClean="0"/>
              <a:pPr>
                <a:defRPr/>
              </a:pPr>
              <a:t>114</a:t>
            </a:fld>
            <a:endParaRPr lang="en-US" dirty="0"/>
          </a:p>
        </p:txBody>
      </p:sp>
      <p:sp>
        <p:nvSpPr>
          <p:cNvPr id="10" name="Text Placeholder 2">
            <a:extLst>
              <a:ext uri="{FF2B5EF4-FFF2-40B4-BE49-F238E27FC236}">
                <a16:creationId xmlns:a16="http://schemas.microsoft.com/office/drawing/2014/main" id="{3843D462-5CC8-460A-BF51-C479C5FD2269}"/>
              </a:ext>
            </a:extLst>
          </p:cNvPr>
          <p:cNvSpPr txBox="1">
            <a:spLocks/>
          </p:cNvSpPr>
          <p:nvPr/>
        </p:nvSpPr>
        <p:spPr>
          <a:xfrm>
            <a:off x="381000" y="919957"/>
            <a:ext cx="8686800" cy="5410200"/>
          </a:xfrm>
          <a:prstGeom prst="rect">
            <a:avLst/>
          </a:prstGeom>
        </p:spPr>
        <p:txBody>
          <a:bodyPr/>
          <a:lstStyle>
            <a:lvl1pPr marL="342900" indent="-342900" algn="l" rtl="0" eaLnBrk="1" fontAlgn="base" hangingPunct="1">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717171"/>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717171"/>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r>
              <a:rPr lang="en-US" altLang="en-US" sz="3400" dirty="0"/>
              <a:t>For additional information:</a:t>
            </a:r>
          </a:p>
        </p:txBody>
      </p:sp>
      <p:pic>
        <p:nvPicPr>
          <p:cNvPr id="16" name="Picture 15">
            <a:extLst>
              <a:ext uri="{FF2B5EF4-FFF2-40B4-BE49-F238E27FC236}">
                <a16:creationId xmlns:a16="http://schemas.microsoft.com/office/drawing/2014/main" id="{79191113-89A7-4142-BD69-6CF837E9017B}"/>
              </a:ext>
            </a:extLst>
          </p:cNvPr>
          <p:cNvPicPr>
            <a:picLocks noChangeAspect="1"/>
          </p:cNvPicPr>
          <p:nvPr/>
        </p:nvPicPr>
        <p:blipFill>
          <a:blip r:embed="rId2"/>
          <a:stretch>
            <a:fillRect/>
          </a:stretch>
        </p:blipFill>
        <p:spPr>
          <a:xfrm>
            <a:off x="490537" y="1879600"/>
            <a:ext cx="3810000" cy="2503488"/>
          </a:xfrm>
          <a:prstGeom prst="rect">
            <a:avLst/>
          </a:prstGeom>
          <a:ln>
            <a:noFill/>
          </a:ln>
          <a:effectLst>
            <a:outerShdw blurRad="292100" dist="139700" dir="2700000" algn="tl" rotWithShape="0">
              <a:srgbClr val="333333">
                <a:alpha val="65000"/>
              </a:srgbClr>
            </a:outerShdw>
          </a:effectLst>
        </p:spPr>
      </p:pic>
      <p:sp>
        <p:nvSpPr>
          <p:cNvPr id="18" name="Rectangle 5">
            <a:extLst>
              <a:ext uri="{FF2B5EF4-FFF2-40B4-BE49-F238E27FC236}">
                <a16:creationId xmlns:a16="http://schemas.microsoft.com/office/drawing/2014/main" id="{FC579EF8-A932-47EA-8BB2-215FA5DB563C}"/>
              </a:ext>
            </a:extLst>
          </p:cNvPr>
          <p:cNvSpPr txBox="1">
            <a:spLocks noChangeArrowheads="1"/>
          </p:cNvSpPr>
          <p:nvPr/>
        </p:nvSpPr>
        <p:spPr bwMode="auto">
          <a:xfrm>
            <a:off x="4675981" y="2552700"/>
            <a:ext cx="421163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buFont typeface="Arial" panose="020B0604020202020204" pitchFamily="34" charset="0"/>
              <a:defRPr sz="3200">
                <a:solidFill>
                  <a:srgbClr val="39683E"/>
                </a:solidFill>
                <a:latin typeface="Tahoma" panose="020B0604030504040204" pitchFamily="34" charset="0"/>
                <a:cs typeface="Tahoma" panose="020B0604030504040204" pitchFamily="34" charset="0"/>
              </a:defRPr>
            </a:lvl1pPr>
            <a:lvl2pPr marL="801688" indent="-344488">
              <a:buFont typeface="Arial" panose="020B0604020202020204" pitchFamily="34" charset="0"/>
              <a:buChar char="•"/>
              <a:defRPr sz="2800">
                <a:solidFill>
                  <a:srgbClr val="717171"/>
                </a:solidFill>
                <a:latin typeface="Tahoma" panose="020B0604030504040204" pitchFamily="34" charset="0"/>
                <a:cs typeface="Tahoma" panose="020B0604030504040204" pitchFamily="34" charset="0"/>
              </a:defRPr>
            </a:lvl2pPr>
            <a:lvl3pPr marL="1258888" indent="-344488">
              <a:buSzPct val="90000"/>
              <a:buFont typeface="Calibri" panose="020F0502020204030204" pitchFamily="34" charset="0"/>
              <a:buChar char="–"/>
              <a:defRPr sz="2400">
                <a:solidFill>
                  <a:srgbClr val="39683E"/>
                </a:solidFill>
                <a:latin typeface="Tahoma" panose="020B0604030504040204" pitchFamily="34" charset="0"/>
                <a:cs typeface="Tahoma" panose="020B0604030504040204" pitchFamily="34" charset="0"/>
              </a:defRPr>
            </a:lvl3pPr>
            <a:lvl4pPr marL="1539875" indent="-168275">
              <a:buFont typeface="Arial" panose="020B0604020202020204" pitchFamily="34" charset="0"/>
              <a:buChar char="•"/>
              <a:defRPr sz="2000">
                <a:solidFill>
                  <a:srgbClr val="717171"/>
                </a:solidFill>
                <a:latin typeface="Tahoma" panose="020B0604030504040204" pitchFamily="34" charset="0"/>
                <a:cs typeface="Tahoma" panose="020B060403050404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Tahoma" panose="020B0604030504040204" pitchFamily="34" charset="0"/>
              </a:defRPr>
            </a:lvl9pPr>
          </a:lstStyle>
          <a:p>
            <a:pPr eaLnBrk="1" hangingPunct="1"/>
            <a:r>
              <a:rPr lang="en-US" altLang="en-US" sz="4400" dirty="0">
                <a:solidFill>
                  <a:srgbClr val="0000FF"/>
                </a:solidFill>
                <a:hlinkClick r:id="rId3"/>
              </a:rPr>
              <a:t>www.andeal.org</a:t>
            </a:r>
            <a:r>
              <a:rPr lang="en-US" altLang="en-US" sz="4400" dirty="0">
                <a:solidFill>
                  <a:srgbClr val="0000FF"/>
                </a:solidFill>
              </a:rPr>
              <a:t> </a:t>
            </a:r>
          </a:p>
        </p:txBody>
      </p:sp>
      <p:sp>
        <p:nvSpPr>
          <p:cNvPr id="20" name="TextBox 6">
            <a:extLst>
              <a:ext uri="{FF2B5EF4-FFF2-40B4-BE49-F238E27FC236}">
                <a16:creationId xmlns:a16="http://schemas.microsoft.com/office/drawing/2014/main" id="{A40EFCD0-AFFA-4EAD-96CF-8AEEFC0CCC5F}"/>
              </a:ext>
            </a:extLst>
          </p:cNvPr>
          <p:cNvSpPr txBox="1">
            <a:spLocks noChangeArrowheads="1"/>
          </p:cNvSpPr>
          <p:nvPr/>
        </p:nvSpPr>
        <p:spPr bwMode="auto">
          <a:xfrm>
            <a:off x="565298" y="4760192"/>
            <a:ext cx="83820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dirty="0">
                <a:solidFill>
                  <a:srgbClr val="7F7F7F"/>
                </a:solidFill>
                <a:latin typeface="Tahoma" panose="020B0604030504040204" pitchFamily="34" charset="0"/>
                <a:cs typeface="Tahoma" panose="020B0604030504040204" pitchFamily="34" charset="0"/>
              </a:rPr>
              <a:t>The EAL is </a:t>
            </a:r>
            <a:r>
              <a:rPr lang="en-US" altLang="en-US" i="1" dirty="0">
                <a:solidFill>
                  <a:srgbClr val="FF0000"/>
                </a:solidFill>
                <a:latin typeface="Tahoma" panose="020B0604030504040204" pitchFamily="34" charset="0"/>
                <a:cs typeface="Tahoma" panose="020B0604030504040204" pitchFamily="34" charset="0"/>
              </a:rPr>
              <a:t>free</a:t>
            </a:r>
            <a:r>
              <a:rPr lang="en-US" altLang="en-US" dirty="0">
                <a:solidFill>
                  <a:srgbClr val="7F7F7F"/>
                </a:solidFill>
                <a:latin typeface="Tahoma" panose="020B0604030504040204" pitchFamily="34" charset="0"/>
                <a:cs typeface="Tahoma" panose="020B0604030504040204" pitchFamily="34" charset="0"/>
              </a:rPr>
              <a:t> for members of the Academy of Nutrition and Dietetics.  Individual and group subscriptions are available from the EAL. Email us at:</a:t>
            </a:r>
          </a:p>
          <a:p>
            <a:pPr eaLnBrk="1" hangingPunct="1"/>
            <a:r>
              <a:rPr lang="en-US" altLang="en-US" dirty="0">
                <a:solidFill>
                  <a:srgbClr val="7F7F7F"/>
                </a:solidFill>
                <a:latin typeface="Tahoma" panose="020B0604030504040204" pitchFamily="34" charset="0"/>
                <a:cs typeface="Tahoma" panose="020B0604030504040204" pitchFamily="34" charset="0"/>
                <a:hlinkClick r:id="rId4"/>
              </a:rPr>
              <a:t>eal@eatright.org</a:t>
            </a:r>
            <a:r>
              <a:rPr lang="en-US" altLang="en-US" dirty="0">
                <a:solidFill>
                  <a:srgbClr val="7F7F7F"/>
                </a:solidFill>
                <a:latin typeface="Tahoma" panose="020B0604030504040204" pitchFamily="34" charset="0"/>
                <a:cs typeface="Tahoma" panose="020B0604030504040204" pitchFamily="34" charset="0"/>
              </a:rPr>
              <a:t> </a:t>
            </a:r>
          </a:p>
        </p:txBody>
      </p:sp>
      <p:sp>
        <p:nvSpPr>
          <p:cNvPr id="22" name="TextBox 3">
            <a:extLst>
              <a:ext uri="{FF2B5EF4-FFF2-40B4-BE49-F238E27FC236}">
                <a16:creationId xmlns:a16="http://schemas.microsoft.com/office/drawing/2014/main" id="{C4ABD95D-5CF9-4C7D-BF62-4A3C5AFEA188}"/>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7601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a:extLst>
              <a:ext uri="{FF2B5EF4-FFF2-40B4-BE49-F238E27FC236}">
                <a16:creationId xmlns:a16="http://schemas.microsoft.com/office/drawing/2014/main" id="{8D5FC034-DE3C-425E-8EF1-4F9B71239139}"/>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AA0DF8F-96F1-435C-B163-A7A722FC2F1D}" type="slidenum">
              <a:rPr lang="en-US" altLang="en-US">
                <a:solidFill>
                  <a:srgbClr val="898989"/>
                </a:solidFill>
              </a:rPr>
              <a:pPr eaLnBrk="1" hangingPunct="1"/>
              <a:t>12</a:t>
            </a:fld>
            <a:endParaRPr lang="en-US" altLang="en-US">
              <a:solidFill>
                <a:srgbClr val="898989"/>
              </a:solidFill>
            </a:endParaRPr>
          </a:p>
        </p:txBody>
      </p:sp>
      <p:sp>
        <p:nvSpPr>
          <p:cNvPr id="21507" name="Rectangle 2">
            <a:extLst>
              <a:ext uri="{FF2B5EF4-FFF2-40B4-BE49-F238E27FC236}">
                <a16:creationId xmlns:a16="http://schemas.microsoft.com/office/drawing/2014/main" id="{30062EB7-75CE-4B69-B424-C2352DF03636}"/>
              </a:ext>
            </a:extLst>
          </p:cNvPr>
          <p:cNvSpPr>
            <a:spLocks noChangeArrowheads="1"/>
          </p:cNvSpPr>
          <p:nvPr/>
        </p:nvSpPr>
        <p:spPr bwMode="auto">
          <a:xfrm>
            <a:off x="-65088" y="230188"/>
            <a:ext cx="184151"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2400">
              <a:latin typeface="Times New Roman" panose="02020603050405020304" pitchFamily="18" charset="0"/>
            </a:endParaRPr>
          </a:p>
        </p:txBody>
      </p:sp>
      <p:graphicFrame>
        <p:nvGraphicFramePr>
          <p:cNvPr id="94211" name="Group 3">
            <a:extLst>
              <a:ext uri="{FF2B5EF4-FFF2-40B4-BE49-F238E27FC236}">
                <a16:creationId xmlns:a16="http://schemas.microsoft.com/office/drawing/2014/main" id="{70835BBB-03B0-42D9-ADD1-BA50BC47FB26}"/>
              </a:ext>
            </a:extLst>
          </p:cNvPr>
          <p:cNvGraphicFramePr>
            <a:graphicFrameLocks noGrp="1"/>
          </p:cNvGraphicFramePr>
          <p:nvPr>
            <p:extLst>
              <p:ext uri="{D42A27DB-BD31-4B8C-83A1-F6EECF244321}">
                <p14:modId xmlns:p14="http://schemas.microsoft.com/office/powerpoint/2010/main" val="145540646"/>
              </p:ext>
            </p:extLst>
          </p:nvPr>
        </p:nvGraphicFramePr>
        <p:xfrm>
          <a:off x="304800" y="680188"/>
          <a:ext cx="8610600" cy="6225093"/>
        </p:xfrm>
        <a:graphic>
          <a:graphicData uri="http://schemas.openxmlformats.org/drawingml/2006/table">
            <a:tbl>
              <a:tblPr/>
              <a:tblGrid>
                <a:gridCol w="1706606">
                  <a:extLst>
                    <a:ext uri="{9D8B030D-6E8A-4147-A177-3AD203B41FA5}">
                      <a16:colId xmlns:a16="http://schemas.microsoft.com/office/drawing/2014/main" val="20000"/>
                    </a:ext>
                  </a:extLst>
                </a:gridCol>
                <a:gridCol w="3723503">
                  <a:extLst>
                    <a:ext uri="{9D8B030D-6E8A-4147-A177-3AD203B41FA5}">
                      <a16:colId xmlns:a16="http://schemas.microsoft.com/office/drawing/2014/main" val="20001"/>
                    </a:ext>
                  </a:extLst>
                </a:gridCol>
                <a:gridCol w="3180491">
                  <a:extLst>
                    <a:ext uri="{9D8B030D-6E8A-4147-A177-3AD203B41FA5}">
                      <a16:colId xmlns:a16="http://schemas.microsoft.com/office/drawing/2014/main" val="20002"/>
                    </a:ext>
                  </a:extLst>
                </a:gridCol>
              </a:tblGrid>
              <a:tr h="691947">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FFFF99"/>
                          </a:solidFill>
                          <a:effectLst>
                            <a:outerShdw blurRad="38100" dist="38100" dir="2700000" algn="tl">
                              <a:srgbClr val="000000"/>
                            </a:outerShdw>
                          </a:effectLst>
                          <a:latin typeface="Tahoma" pitchFamily="34" charset="0"/>
                          <a:cs typeface="Tahoma" pitchFamily="34" charset="0"/>
                        </a:rPr>
                        <a:t>Statement Rating</a:t>
                      </a:r>
                      <a:endParaRPr kumimoji="0" lang="en-US" sz="2000" b="0" i="0" u="none" strike="noStrike" cap="none" normalizeH="0" baseline="0" dirty="0">
                        <a:ln>
                          <a:noFill/>
                        </a:ln>
                        <a:solidFill>
                          <a:srgbClr val="FFFF99"/>
                        </a:solidFill>
                        <a:effectLst>
                          <a:outerShdw blurRad="38100" dist="38100" dir="2700000" algn="tl">
                            <a:srgbClr val="000000"/>
                          </a:outerShdw>
                        </a:effectLst>
                        <a:latin typeface="Tahoma" pitchFamily="34" charset="0"/>
                        <a:cs typeface="Tahoma" pitchFamily="34" charset="0"/>
                      </a:endParaRPr>
                    </a:p>
                  </a:txBody>
                  <a:tcPr marT="45726" marB="45726"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39683E"/>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FFFF99"/>
                          </a:solidFill>
                          <a:effectLst>
                            <a:outerShdw blurRad="38100" dist="38100" dir="2700000" algn="tl">
                              <a:srgbClr val="000000"/>
                            </a:outerShdw>
                          </a:effectLst>
                          <a:latin typeface="Tahoma" pitchFamily="34" charset="0"/>
                          <a:cs typeface="Tahoma" pitchFamily="34" charset="0"/>
                        </a:rPr>
                        <a:t>Definition</a:t>
                      </a:r>
                      <a:endParaRPr kumimoji="0" lang="en-US" sz="2000" b="0" i="0" u="none" strike="noStrike" cap="none" normalizeH="0" baseline="0" dirty="0">
                        <a:ln>
                          <a:noFill/>
                        </a:ln>
                        <a:solidFill>
                          <a:srgbClr val="FFFF99"/>
                        </a:solidFill>
                        <a:effectLst>
                          <a:outerShdw blurRad="38100" dist="38100" dir="2700000" algn="tl">
                            <a:srgbClr val="000000"/>
                          </a:outerShdw>
                        </a:effectLst>
                        <a:latin typeface="Tahoma" pitchFamily="34" charset="0"/>
                        <a:cs typeface="Tahoma" pitchFamily="34" charset="0"/>
                      </a:endParaRPr>
                    </a:p>
                  </a:txBody>
                  <a:tcPr marT="45726" marB="45726"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39683E"/>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FFFF99"/>
                          </a:solidFill>
                          <a:effectLst>
                            <a:outerShdw blurRad="38100" dist="38100" dir="2700000" algn="tl">
                              <a:srgbClr val="000000"/>
                            </a:outerShdw>
                          </a:effectLst>
                          <a:latin typeface="Tahoma" pitchFamily="34" charset="0"/>
                          <a:cs typeface="Tahoma" pitchFamily="34" charset="0"/>
                        </a:rPr>
                        <a:t>Implication for Practice</a:t>
                      </a:r>
                      <a:endParaRPr kumimoji="0" lang="en-US" sz="2000" b="0" i="0" u="none" strike="noStrike" cap="none" normalizeH="0" baseline="0" dirty="0">
                        <a:ln>
                          <a:noFill/>
                        </a:ln>
                        <a:solidFill>
                          <a:srgbClr val="FFFF99"/>
                        </a:solidFill>
                        <a:effectLst>
                          <a:outerShdw blurRad="38100" dist="38100" dir="2700000" algn="tl">
                            <a:srgbClr val="000000"/>
                          </a:outerShdw>
                        </a:effectLst>
                        <a:latin typeface="Tahoma" pitchFamily="34" charset="0"/>
                        <a:cs typeface="Tahoma" pitchFamily="34" charset="0"/>
                      </a:endParaRPr>
                    </a:p>
                  </a:txBody>
                  <a:tcPr marT="45726" marB="45726"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rgbClr val="39683E"/>
                    </a:solidFill>
                  </a:tcPr>
                </a:tc>
                <a:extLst>
                  <a:ext uri="{0D108BD9-81ED-4DB2-BD59-A6C34878D82A}">
                    <a16:rowId xmlns:a16="http://schemas.microsoft.com/office/drawing/2014/main" val="10000"/>
                  </a:ext>
                </a:extLst>
              </a:tr>
              <a:tr h="1654640">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CC9900"/>
                          </a:solidFill>
                          <a:effectLst/>
                          <a:latin typeface="Tahoma" pitchFamily="34" charset="0"/>
                          <a:ea typeface="Times New Roman" pitchFamily="18" charset="0"/>
                          <a:cs typeface="Tahoma" pitchFamily="34" charset="0"/>
                        </a:rPr>
                        <a:t>Weak</a:t>
                      </a:r>
                    </a:p>
                  </a:txBody>
                  <a:tcPr marT="45726" marB="45726"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600" b="0" i="0" u="none" strike="noStrike" cap="none" normalizeH="0" baseline="0" dirty="0">
                          <a:ln>
                            <a:noFill/>
                          </a:ln>
                          <a:solidFill>
                            <a:schemeClr val="tx1"/>
                          </a:solidFill>
                          <a:effectLst/>
                          <a:latin typeface="Tahoma" pitchFamily="34" charset="0"/>
                          <a:ea typeface="Times New Roman" pitchFamily="18" charset="0"/>
                          <a:cs typeface="Tahoma" pitchFamily="34" charset="0"/>
                        </a:rPr>
                        <a:t>A </a:t>
                      </a:r>
                      <a:r>
                        <a:rPr kumimoji="0" lang="en-US" sz="1600" b="1" i="0" u="none" strike="noStrike" cap="none" normalizeH="0" baseline="0" dirty="0">
                          <a:ln>
                            <a:noFill/>
                          </a:ln>
                          <a:solidFill>
                            <a:srgbClr val="C00000"/>
                          </a:solidFill>
                          <a:effectLst/>
                          <a:latin typeface="Tahoma" pitchFamily="34" charset="0"/>
                          <a:ea typeface="Times New Roman" pitchFamily="18" charset="0"/>
                          <a:cs typeface="Tahoma" pitchFamily="34" charset="0"/>
                        </a:rPr>
                        <a:t>Weak </a:t>
                      </a:r>
                      <a:r>
                        <a:rPr kumimoji="0" lang="en-US" sz="1600" b="0" i="0" u="none" strike="noStrike" cap="none" normalizeH="0" baseline="0" dirty="0">
                          <a:ln>
                            <a:noFill/>
                          </a:ln>
                          <a:solidFill>
                            <a:schemeClr val="tx1"/>
                          </a:solidFill>
                          <a:effectLst/>
                          <a:latin typeface="Tahoma" pitchFamily="34" charset="0"/>
                          <a:ea typeface="Times New Roman" pitchFamily="18" charset="0"/>
                          <a:cs typeface="Tahoma" pitchFamily="34" charset="0"/>
                        </a:rPr>
                        <a:t>recommendation means that the quality of evidence that exists is suspect or that well-done studies (grade I, II, or III)</a:t>
                      </a:r>
                      <a:r>
                        <a:rPr kumimoji="0" lang="en-US" sz="1600" b="0" i="0" u="none" strike="noStrike" cap="none" normalizeH="0" baseline="30000" dirty="0">
                          <a:ln>
                            <a:noFill/>
                          </a:ln>
                          <a:solidFill>
                            <a:schemeClr val="tx1"/>
                          </a:solidFill>
                          <a:effectLst/>
                          <a:latin typeface="Tahoma" pitchFamily="34" charset="0"/>
                          <a:ea typeface="Times New Roman" pitchFamily="18" charset="0"/>
                          <a:cs typeface="Tahoma" pitchFamily="34" charset="0"/>
                        </a:rPr>
                        <a:t>*</a:t>
                      </a:r>
                      <a:r>
                        <a:rPr kumimoji="0" lang="en-US" sz="1600" b="0" i="0" u="none" strike="noStrike" cap="none" normalizeH="0" baseline="0" dirty="0">
                          <a:ln>
                            <a:noFill/>
                          </a:ln>
                          <a:solidFill>
                            <a:schemeClr val="tx1"/>
                          </a:solidFill>
                          <a:effectLst/>
                          <a:latin typeface="Tahoma" pitchFamily="34" charset="0"/>
                          <a:ea typeface="Times New Roman" pitchFamily="18" charset="0"/>
                          <a:cs typeface="Tahoma" pitchFamily="34" charset="0"/>
                        </a:rPr>
                        <a:t> show little clear advantage to one approach versus another..</a:t>
                      </a:r>
                    </a:p>
                  </a:txBody>
                  <a:tcPr marT="45726" marB="45726"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300" b="0" i="0" u="none" strike="noStrike" cap="none" normalizeH="0" baseline="0" dirty="0">
                          <a:ln>
                            <a:noFill/>
                          </a:ln>
                          <a:solidFill>
                            <a:schemeClr val="tx1"/>
                          </a:solidFill>
                          <a:effectLst/>
                          <a:latin typeface="Tahoma" pitchFamily="34" charset="0"/>
                          <a:ea typeface="Times New Roman" pitchFamily="18" charset="0"/>
                          <a:cs typeface="Tahoma" pitchFamily="34" charset="0"/>
                        </a:rPr>
                        <a:t>Practitioners should be cautious  in deciding whether to follow a recommendation classified as </a:t>
                      </a:r>
                      <a:r>
                        <a:rPr kumimoji="0" lang="en-US" sz="1300" b="1" i="0" u="none" strike="noStrike" cap="none" normalizeH="0" baseline="0" dirty="0">
                          <a:ln>
                            <a:noFill/>
                          </a:ln>
                          <a:solidFill>
                            <a:schemeClr val="tx1"/>
                          </a:solidFill>
                          <a:effectLst/>
                          <a:latin typeface="Tahoma" pitchFamily="34" charset="0"/>
                          <a:ea typeface="Times New Roman" pitchFamily="18" charset="0"/>
                          <a:cs typeface="Tahoma" pitchFamily="34" charset="0"/>
                        </a:rPr>
                        <a:t>Weak</a:t>
                      </a:r>
                      <a:r>
                        <a:rPr kumimoji="0" lang="en-US" sz="1300" b="0" i="0" u="none" strike="noStrike" cap="none" normalizeH="0" baseline="0" dirty="0">
                          <a:ln>
                            <a:noFill/>
                          </a:ln>
                          <a:solidFill>
                            <a:schemeClr val="tx1"/>
                          </a:solidFill>
                          <a:effectLst/>
                          <a:latin typeface="Tahoma" pitchFamily="34" charset="0"/>
                          <a:ea typeface="Times New Roman" pitchFamily="18" charset="0"/>
                          <a:cs typeface="Tahoma" pitchFamily="34" charset="0"/>
                        </a:rPr>
                        <a:t>, and should exercise judgment and be alert to emerging publications that report evidence. Patient preference should have a substantial influencing role.  </a:t>
                      </a:r>
                    </a:p>
                  </a:txBody>
                  <a:tcPr marT="45726" marB="45726"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774977">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CC9900"/>
                          </a:solidFill>
                          <a:effectLst/>
                          <a:latin typeface="Tahoma" pitchFamily="34" charset="0"/>
                          <a:ea typeface="Times New Roman" pitchFamily="18" charset="0"/>
                          <a:cs typeface="Tahoma" pitchFamily="34" charset="0"/>
                        </a:rPr>
                        <a:t>Consensus</a:t>
                      </a:r>
                    </a:p>
                  </a:txBody>
                  <a:tcPr marT="45726" marB="45726"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600" b="0" i="0" u="none" strike="noStrike" cap="none" normalizeH="0" baseline="0" dirty="0">
                          <a:ln>
                            <a:noFill/>
                          </a:ln>
                          <a:solidFill>
                            <a:schemeClr val="tx1"/>
                          </a:solidFill>
                          <a:effectLst/>
                          <a:latin typeface="Tahoma" pitchFamily="34" charset="0"/>
                          <a:ea typeface="Times New Roman" pitchFamily="18" charset="0"/>
                          <a:cs typeface="Tahoma" pitchFamily="34" charset="0"/>
                        </a:rPr>
                        <a:t>A </a:t>
                      </a:r>
                      <a:r>
                        <a:rPr kumimoji="0" lang="en-US" sz="1600" b="1" i="0" u="none" strike="noStrike" cap="none" normalizeH="0" baseline="0" dirty="0">
                          <a:ln>
                            <a:noFill/>
                          </a:ln>
                          <a:solidFill>
                            <a:srgbClr val="C00000"/>
                          </a:solidFill>
                          <a:effectLst/>
                          <a:latin typeface="Tahoma" pitchFamily="34" charset="0"/>
                          <a:ea typeface="Times New Roman" pitchFamily="18" charset="0"/>
                          <a:cs typeface="Tahoma" pitchFamily="34" charset="0"/>
                        </a:rPr>
                        <a:t>Consensus</a:t>
                      </a:r>
                      <a:r>
                        <a:rPr kumimoji="0" lang="en-US" sz="16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kumimoji="0" lang="en-US" sz="1600" b="0" i="0" u="none" strike="noStrike" cap="none" normalizeH="0" baseline="0" dirty="0">
                          <a:ln>
                            <a:noFill/>
                          </a:ln>
                          <a:solidFill>
                            <a:schemeClr val="tx1"/>
                          </a:solidFill>
                          <a:effectLst/>
                          <a:latin typeface="Tahoma" pitchFamily="34" charset="0"/>
                          <a:ea typeface="Times New Roman" pitchFamily="18" charset="0"/>
                          <a:cs typeface="Tahoma" pitchFamily="34" charset="0"/>
                        </a:rPr>
                        <a:t>recommendation means that Expert opinion (grade IV) supports the guideline recommendation even though the available scientific evidence did not present consistent results, or controlled trials were lacking. </a:t>
                      </a:r>
                    </a:p>
                  </a:txBody>
                  <a:tcPr marT="45726" marB="45726"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400" b="0" i="0" u="none" strike="noStrike" cap="none" normalizeH="0" baseline="0" dirty="0">
                          <a:ln>
                            <a:noFill/>
                          </a:ln>
                          <a:solidFill>
                            <a:schemeClr val="tx1"/>
                          </a:solidFill>
                          <a:effectLst/>
                          <a:latin typeface="Tahoma" pitchFamily="34" charset="0"/>
                          <a:ea typeface="Times New Roman" pitchFamily="18" charset="0"/>
                          <a:cs typeface="Tahoma" pitchFamily="34" charset="0"/>
                        </a:rPr>
                        <a:t>Practitioners should be flexible in deciding whether to follow a recommendation classified as </a:t>
                      </a:r>
                      <a:r>
                        <a:rPr kumimoji="0" lang="en-US" sz="1400" b="1" i="0" u="none" strike="noStrike" cap="none" normalizeH="0" baseline="0" dirty="0">
                          <a:ln>
                            <a:noFill/>
                          </a:ln>
                          <a:solidFill>
                            <a:schemeClr val="tx1"/>
                          </a:solidFill>
                          <a:effectLst/>
                          <a:latin typeface="Tahoma" pitchFamily="34" charset="0"/>
                          <a:ea typeface="Times New Roman" pitchFamily="18" charset="0"/>
                          <a:cs typeface="Tahoma" pitchFamily="34" charset="0"/>
                        </a:rPr>
                        <a:t>Consensus,</a:t>
                      </a:r>
                      <a:r>
                        <a:rPr kumimoji="0" lang="en-US" sz="1400" b="0" i="0" u="none" strike="noStrike" cap="none" normalizeH="0" baseline="0" dirty="0">
                          <a:ln>
                            <a:noFill/>
                          </a:ln>
                          <a:solidFill>
                            <a:schemeClr val="tx1"/>
                          </a:solidFill>
                          <a:effectLst/>
                          <a:latin typeface="Tahoma" pitchFamily="34" charset="0"/>
                          <a:ea typeface="Times New Roman" pitchFamily="18" charset="0"/>
                          <a:cs typeface="Tahoma" pitchFamily="34" charset="0"/>
                        </a:rPr>
                        <a:t> although they may set boundaries on alternatives. Patient preference should have a substantial influencing role.  </a:t>
                      </a:r>
                    </a:p>
                  </a:txBody>
                  <a:tcPr marT="45726" marB="45726"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669635">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2000" b="1" i="0" u="none" strike="noStrike" cap="none" normalizeH="0" baseline="0" dirty="0">
                          <a:ln>
                            <a:noFill/>
                          </a:ln>
                          <a:solidFill>
                            <a:srgbClr val="CC9900"/>
                          </a:solidFill>
                          <a:effectLst/>
                          <a:latin typeface="Tahoma" pitchFamily="34" charset="0"/>
                          <a:ea typeface="Times New Roman" pitchFamily="18" charset="0"/>
                          <a:cs typeface="Tahoma" pitchFamily="34" charset="0"/>
                        </a:rPr>
                        <a:t>Insufficient Evidence </a:t>
                      </a:r>
                    </a:p>
                  </a:txBody>
                  <a:tcPr marT="45726" marB="45726"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600" b="0" i="0" u="none" strike="noStrike" cap="none" normalizeH="0" baseline="0" dirty="0">
                          <a:ln>
                            <a:noFill/>
                          </a:ln>
                          <a:solidFill>
                            <a:schemeClr val="tx1"/>
                          </a:solidFill>
                          <a:effectLst/>
                          <a:latin typeface="Tahoma" pitchFamily="34" charset="0"/>
                          <a:ea typeface="Times New Roman" pitchFamily="18" charset="0"/>
                          <a:cs typeface="Tahoma" pitchFamily="34" charset="0"/>
                        </a:rPr>
                        <a:t>An</a:t>
                      </a:r>
                      <a:r>
                        <a:rPr kumimoji="0" lang="en-US" sz="16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kumimoji="0" lang="en-US" sz="1600" b="1" i="0" u="none" strike="noStrike" cap="none" normalizeH="0" baseline="0" dirty="0">
                          <a:ln>
                            <a:noFill/>
                          </a:ln>
                          <a:solidFill>
                            <a:srgbClr val="C00000"/>
                          </a:solidFill>
                          <a:effectLst/>
                          <a:latin typeface="Tahoma" pitchFamily="34" charset="0"/>
                          <a:ea typeface="Times New Roman" pitchFamily="18" charset="0"/>
                          <a:cs typeface="Tahoma" pitchFamily="34" charset="0"/>
                        </a:rPr>
                        <a:t>Insufficient Evidence </a:t>
                      </a:r>
                      <a:r>
                        <a:rPr kumimoji="0" lang="en-US" sz="1600" b="0" i="0" u="none" strike="noStrike" cap="none" normalizeH="0" baseline="0" dirty="0">
                          <a:ln>
                            <a:noFill/>
                          </a:ln>
                          <a:solidFill>
                            <a:schemeClr val="tx1"/>
                          </a:solidFill>
                          <a:effectLst/>
                          <a:latin typeface="Tahoma" pitchFamily="34" charset="0"/>
                          <a:ea typeface="Times New Roman" pitchFamily="18" charset="0"/>
                          <a:cs typeface="Tahoma" pitchFamily="34" charset="0"/>
                        </a:rPr>
                        <a:t>recommendation</a:t>
                      </a:r>
                      <a:r>
                        <a:rPr kumimoji="0" lang="en-US" sz="16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kumimoji="0" lang="en-US" sz="1600" b="0" i="0" u="none" strike="noStrike" cap="none" normalizeH="0" baseline="0" dirty="0">
                          <a:ln>
                            <a:noFill/>
                          </a:ln>
                          <a:solidFill>
                            <a:schemeClr val="tx1"/>
                          </a:solidFill>
                          <a:effectLst/>
                          <a:latin typeface="Tahoma" pitchFamily="34" charset="0"/>
                          <a:ea typeface="Times New Roman" pitchFamily="18" charset="0"/>
                          <a:cs typeface="Tahoma" pitchFamily="34" charset="0"/>
                        </a:rPr>
                        <a:t>means that there is both a lack of pertinent evidence (grade V)</a:t>
                      </a:r>
                      <a:r>
                        <a:rPr kumimoji="0" lang="en-US" sz="1600" b="0" i="0" u="none" strike="noStrike" cap="none" normalizeH="0" baseline="30000" dirty="0">
                          <a:ln>
                            <a:noFill/>
                          </a:ln>
                          <a:solidFill>
                            <a:schemeClr val="tx1"/>
                          </a:solidFill>
                          <a:effectLst/>
                          <a:latin typeface="Tahoma" pitchFamily="34" charset="0"/>
                          <a:ea typeface="Times New Roman" pitchFamily="18" charset="0"/>
                          <a:cs typeface="Tahoma" pitchFamily="34" charset="0"/>
                        </a:rPr>
                        <a:t>*</a:t>
                      </a:r>
                      <a:r>
                        <a:rPr kumimoji="0" lang="en-US" sz="1600" b="0" i="0" u="none" strike="noStrike" cap="none" normalizeH="0" baseline="0" dirty="0">
                          <a:ln>
                            <a:noFill/>
                          </a:ln>
                          <a:solidFill>
                            <a:schemeClr val="tx1"/>
                          </a:solidFill>
                          <a:effectLst/>
                          <a:latin typeface="Tahoma" pitchFamily="34" charset="0"/>
                          <a:ea typeface="Times New Roman" pitchFamily="18" charset="0"/>
                          <a:cs typeface="Tahoma" pitchFamily="34" charset="0"/>
                        </a:rPr>
                        <a:t> and/or an unclear balance between benefits and harms.</a:t>
                      </a:r>
                    </a:p>
                  </a:txBody>
                  <a:tcPr marT="45726" marB="45726"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Pct val="70000"/>
                        <a:buFontTx/>
                        <a:buNone/>
                        <a:tabLst/>
                      </a:pPr>
                      <a:r>
                        <a:rPr kumimoji="0" lang="en-US" sz="1300" b="0" i="0" u="none" strike="noStrike" cap="none" normalizeH="0" baseline="0" dirty="0">
                          <a:ln>
                            <a:noFill/>
                          </a:ln>
                          <a:solidFill>
                            <a:schemeClr val="tx1"/>
                          </a:solidFill>
                          <a:effectLst/>
                          <a:latin typeface="Tahoma" pitchFamily="34" charset="0"/>
                          <a:ea typeface="Times New Roman" pitchFamily="18" charset="0"/>
                          <a:cs typeface="Tahoma" pitchFamily="34" charset="0"/>
                        </a:rPr>
                        <a:t>Practitioners should feel little constraint in deciding whether to follow a recommendation labeled</a:t>
                      </a:r>
                      <a:r>
                        <a:rPr kumimoji="0" lang="en-US" sz="13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a:t>
                      </a:r>
                      <a:r>
                        <a:rPr kumimoji="0" lang="en-US" sz="1300" b="0" i="0" u="none" strike="noStrike" cap="none" normalizeH="0" baseline="0" dirty="0">
                          <a:ln>
                            <a:noFill/>
                          </a:ln>
                          <a:solidFill>
                            <a:schemeClr val="tx1"/>
                          </a:solidFill>
                          <a:effectLst/>
                          <a:latin typeface="Tahoma" pitchFamily="34" charset="0"/>
                          <a:ea typeface="Times New Roman" pitchFamily="18" charset="0"/>
                          <a:cs typeface="Tahoma" pitchFamily="34" charset="0"/>
                        </a:rPr>
                        <a:t>as</a:t>
                      </a:r>
                      <a:r>
                        <a:rPr kumimoji="0" lang="en-US" sz="1300" b="1" i="0" u="none" strike="noStrike" cap="none" normalizeH="0" baseline="0" dirty="0">
                          <a:ln>
                            <a:noFill/>
                          </a:ln>
                          <a:solidFill>
                            <a:schemeClr val="tx1"/>
                          </a:solidFill>
                          <a:effectLst/>
                          <a:latin typeface="Tahoma" pitchFamily="34" charset="0"/>
                          <a:ea typeface="Times New Roman" pitchFamily="18" charset="0"/>
                          <a:cs typeface="Tahoma" pitchFamily="34" charset="0"/>
                        </a:rPr>
                        <a:t> Insufficient Evidence </a:t>
                      </a:r>
                      <a:r>
                        <a:rPr kumimoji="0" lang="en-US" sz="1300" b="0" i="0" u="none" strike="noStrike" cap="none" normalizeH="0" baseline="0" dirty="0">
                          <a:ln>
                            <a:noFill/>
                          </a:ln>
                          <a:solidFill>
                            <a:schemeClr val="tx1"/>
                          </a:solidFill>
                          <a:effectLst/>
                          <a:latin typeface="Tahoma" pitchFamily="34" charset="0"/>
                          <a:ea typeface="Times New Roman" pitchFamily="18" charset="0"/>
                          <a:cs typeface="Tahoma" pitchFamily="34" charset="0"/>
                        </a:rPr>
                        <a:t>and should exercise judgment and be alert to emerging publications that report evidence that clarifies the balance of benefit versus harm. Patient preference should have a substantial influencing role.</a:t>
                      </a:r>
                    </a:p>
                  </a:txBody>
                  <a:tcPr marT="45726" marB="45726" horzOverflow="overflow">
                    <a:lnL w="12700" cap="flat" cmpd="sng" algn="ctr">
                      <a:solidFill>
                        <a:srgbClr val="000080"/>
                      </a:solidFill>
                      <a:prstDash val="solid"/>
                      <a:round/>
                      <a:headEnd type="none" w="med" len="med"/>
                      <a:tailEnd type="none" w="med" len="med"/>
                    </a:lnL>
                    <a:lnR w="12700" cap="flat" cmpd="sng" algn="ctr">
                      <a:solidFill>
                        <a:srgbClr val="000080"/>
                      </a:solidFill>
                      <a:prstDash val="solid"/>
                      <a:round/>
                      <a:headEnd type="none" w="med" len="med"/>
                      <a:tailEnd type="none" w="med" len="med"/>
                    </a:lnR>
                    <a:lnT w="12700" cap="flat" cmpd="sng" algn="ctr">
                      <a:solidFill>
                        <a:srgbClr val="000080"/>
                      </a:solidFill>
                      <a:prstDash val="solid"/>
                      <a:round/>
                      <a:headEnd type="none" w="med" len="med"/>
                      <a:tailEnd type="none" w="med" len="med"/>
                    </a:lnT>
                    <a:lnB w="12700" cap="flat" cmpd="sng" algn="ctr">
                      <a:solidFill>
                        <a:srgbClr val="00008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21531" name="Text Box 34">
            <a:extLst>
              <a:ext uri="{FF2B5EF4-FFF2-40B4-BE49-F238E27FC236}">
                <a16:creationId xmlns:a16="http://schemas.microsoft.com/office/drawing/2014/main" id="{2A981435-BEFC-421B-A52D-7A632467518D}"/>
              </a:ext>
            </a:extLst>
          </p:cNvPr>
          <p:cNvSpPr txBox="1">
            <a:spLocks noChangeArrowheads="1"/>
          </p:cNvSpPr>
          <p:nvPr/>
        </p:nvSpPr>
        <p:spPr bwMode="auto">
          <a:xfrm>
            <a:off x="6384925" y="1033463"/>
            <a:ext cx="16922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600">
              <a:latin typeface="Gill Sans"/>
            </a:endParaRPr>
          </a:p>
        </p:txBody>
      </p:sp>
      <p:sp>
        <p:nvSpPr>
          <p:cNvPr id="21532" name="Text Box 35">
            <a:extLst>
              <a:ext uri="{FF2B5EF4-FFF2-40B4-BE49-F238E27FC236}">
                <a16:creationId xmlns:a16="http://schemas.microsoft.com/office/drawing/2014/main" id="{29BF92EF-7B09-4909-BC44-778F9E4C1E1D}"/>
              </a:ext>
            </a:extLst>
          </p:cNvPr>
          <p:cNvSpPr txBox="1">
            <a:spLocks noChangeArrowheads="1"/>
          </p:cNvSpPr>
          <p:nvPr/>
        </p:nvSpPr>
        <p:spPr bwMode="auto">
          <a:xfrm>
            <a:off x="6994525" y="728663"/>
            <a:ext cx="184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600">
              <a:latin typeface="Gill Sans"/>
            </a:endParaRPr>
          </a:p>
        </p:txBody>
      </p:sp>
      <p:sp>
        <p:nvSpPr>
          <p:cNvPr id="21533" name="Text Box 36">
            <a:extLst>
              <a:ext uri="{FF2B5EF4-FFF2-40B4-BE49-F238E27FC236}">
                <a16:creationId xmlns:a16="http://schemas.microsoft.com/office/drawing/2014/main" id="{ADC99C69-885C-4B57-88DA-2B02564D67BC}"/>
              </a:ext>
            </a:extLst>
          </p:cNvPr>
          <p:cNvSpPr txBox="1">
            <a:spLocks noChangeArrowheads="1"/>
          </p:cNvSpPr>
          <p:nvPr/>
        </p:nvSpPr>
        <p:spPr bwMode="auto">
          <a:xfrm>
            <a:off x="6689725" y="1033463"/>
            <a:ext cx="1997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3600">
              <a:latin typeface="Gill Sans"/>
            </a:endParaRPr>
          </a:p>
        </p:txBody>
      </p:sp>
      <p:sp>
        <p:nvSpPr>
          <p:cNvPr id="9" name="Title 1">
            <a:extLst>
              <a:ext uri="{FF2B5EF4-FFF2-40B4-BE49-F238E27FC236}">
                <a16:creationId xmlns:a16="http://schemas.microsoft.com/office/drawing/2014/main" id="{B0DBABB9-D516-4F9E-A898-69EAECF2D656}"/>
              </a:ext>
            </a:extLst>
          </p:cNvPr>
          <p:cNvSpPr txBox="1">
            <a:spLocks/>
          </p:cNvSpPr>
          <p:nvPr/>
        </p:nvSpPr>
        <p:spPr>
          <a:xfrm>
            <a:off x="304800" y="179388"/>
            <a:ext cx="8229600" cy="563562"/>
          </a:xfrm>
          <a:prstGeom prst="rect">
            <a:avLst/>
          </a:prstGeom>
        </p:spPr>
        <p:txBody>
          <a:bodyPr/>
          <a:lstStyle/>
          <a:p>
            <a:pPr eaLnBrk="0" hangingPunct="0">
              <a:defRPr/>
            </a:pPr>
            <a:r>
              <a:rPr lang="en-US" sz="3000" b="1" dirty="0">
                <a:solidFill>
                  <a:srgbClr val="39683E"/>
                </a:solidFill>
                <a:latin typeface="Tahoma" pitchFamily="34" charset="0"/>
                <a:ea typeface="+mj-ea"/>
                <a:cs typeface="Tahoma" pitchFamily="34" charset="0"/>
              </a:rPr>
              <a:t>Recommendation Ratings (2 of 2)</a:t>
            </a:r>
          </a:p>
        </p:txBody>
      </p:sp>
      <p:sp>
        <p:nvSpPr>
          <p:cNvPr id="3" name="TextBox 2">
            <a:extLst>
              <a:ext uri="{FF2B5EF4-FFF2-40B4-BE49-F238E27FC236}">
                <a16:creationId xmlns:a16="http://schemas.microsoft.com/office/drawing/2014/main" id="{A149DD7B-1422-4DF4-8CC0-9821E6EC18DF}"/>
              </a:ext>
            </a:extLst>
          </p:cNvPr>
          <p:cNvSpPr txBox="1"/>
          <p:nvPr/>
        </p:nvSpPr>
        <p:spPr>
          <a:xfrm>
            <a:off x="381000" y="6503721"/>
            <a:ext cx="2623988" cy="276999"/>
          </a:xfrm>
          <a:prstGeom prst="rect">
            <a:avLst/>
          </a:prstGeom>
          <a:noFill/>
        </p:spPr>
        <p:txBody>
          <a:bodyPr wrap="none" rtlCol="0">
            <a:spAutoFit/>
          </a:bodyPr>
          <a:lstStyle/>
          <a:p>
            <a:r>
              <a:rPr lang="en-US" sz="1200" dirty="0"/>
              <a:t>*https://www.andeal.org/grade-chart</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itle 7">
            <a:extLst>
              <a:ext uri="{FF2B5EF4-FFF2-40B4-BE49-F238E27FC236}">
                <a16:creationId xmlns:a16="http://schemas.microsoft.com/office/drawing/2014/main" id="{A855B709-7F59-4AF5-9E09-4E20619C3010}"/>
              </a:ext>
            </a:extLst>
          </p:cNvPr>
          <p:cNvSpPr>
            <a:spLocks noGrp="1"/>
          </p:cNvSpPr>
          <p:nvPr>
            <p:ph type="title"/>
          </p:nvPr>
        </p:nvSpPr>
        <p:spPr/>
        <p:txBody>
          <a:bodyPr/>
          <a:lstStyle/>
          <a:p>
            <a:r>
              <a:rPr lang="en-US" altLang="en-US" b="1">
                <a:latin typeface="Arial" panose="020B0604020202020204" pitchFamily="34" charset="0"/>
                <a:cs typeface="Arial" panose="020B0604020202020204" pitchFamily="34" charset="0"/>
              </a:rPr>
              <a:t>Conditional/Imperative</a:t>
            </a:r>
          </a:p>
        </p:txBody>
      </p:sp>
      <p:sp>
        <p:nvSpPr>
          <p:cNvPr id="7" name="Slide Number Placeholder 4">
            <a:extLst>
              <a:ext uri="{FF2B5EF4-FFF2-40B4-BE49-F238E27FC236}">
                <a16:creationId xmlns:a16="http://schemas.microsoft.com/office/drawing/2014/main" id="{600CEF62-2B54-4AC5-823A-20D391E22A32}"/>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35DDF96-7D55-4517-91AE-ADD83FA34EDE}" type="slidenum">
              <a:rPr lang="en-US" altLang="en-US">
                <a:solidFill>
                  <a:srgbClr val="898989"/>
                </a:solidFill>
              </a:rPr>
              <a:pPr eaLnBrk="1" hangingPunct="1"/>
              <a:t>13</a:t>
            </a:fld>
            <a:endParaRPr lang="en-US" altLang="en-US">
              <a:solidFill>
                <a:srgbClr val="898989"/>
              </a:solidFill>
            </a:endParaRPr>
          </a:p>
        </p:txBody>
      </p:sp>
      <p:sp>
        <p:nvSpPr>
          <p:cNvPr id="22530" name="Rectangle 3">
            <a:extLst>
              <a:ext uri="{FF2B5EF4-FFF2-40B4-BE49-F238E27FC236}">
                <a16:creationId xmlns:a16="http://schemas.microsoft.com/office/drawing/2014/main" id="{F3236DC3-22BA-47D4-8F43-8640C09CF6D3}"/>
              </a:ext>
            </a:extLst>
          </p:cNvPr>
          <p:cNvSpPr>
            <a:spLocks noGrp="1" noChangeArrowheads="1"/>
          </p:cNvSpPr>
          <p:nvPr>
            <p:ph sz="quarter" idx="4294967295"/>
          </p:nvPr>
        </p:nvSpPr>
        <p:spPr>
          <a:xfrm>
            <a:off x="457200" y="1219200"/>
            <a:ext cx="8229600" cy="4419600"/>
          </a:xfrm>
        </p:spPr>
        <p:txBody>
          <a:bodyPr/>
          <a:lstStyle/>
          <a:p>
            <a:pPr eaLnBrk="1" hangingPunct="1">
              <a:lnSpc>
                <a:spcPct val="80000"/>
              </a:lnSpc>
              <a:defRPr/>
            </a:pPr>
            <a:r>
              <a:rPr lang="en-US" sz="2400" dirty="0">
                <a:solidFill>
                  <a:schemeClr val="hlink"/>
                </a:solidFill>
                <a:latin typeface="Arial" pitchFamily="34" charset="0"/>
                <a:cs typeface="Arial" pitchFamily="34" charset="0"/>
              </a:rPr>
              <a:t>Conditional statements</a:t>
            </a:r>
            <a:r>
              <a:rPr lang="en-US" sz="2400" dirty="0">
                <a:latin typeface="Arial" pitchFamily="34" charset="0"/>
                <a:cs typeface="Arial" pitchFamily="34" charset="0"/>
              </a:rPr>
              <a:t> clearly define a specific situation and contain conditional text that would limit their applicability to specified circumstances, or to a sub-population group. More specifically, a conditional recommendation can be stated in if/then terminology.</a:t>
            </a:r>
          </a:p>
          <a:p>
            <a:pPr lvl="1" eaLnBrk="1" hangingPunct="1">
              <a:lnSpc>
                <a:spcPct val="80000"/>
              </a:lnSpc>
              <a:defRPr/>
            </a:pPr>
            <a:r>
              <a:rPr lang="en-US" sz="2000" dirty="0">
                <a:latin typeface="Arial" pitchFamily="34" charset="0"/>
                <a:cs typeface="Arial" pitchFamily="34" charset="0"/>
              </a:rPr>
              <a:t> </a:t>
            </a:r>
            <a:r>
              <a:rPr lang="en-US" sz="2000" dirty="0">
                <a:solidFill>
                  <a:schemeClr val="bg1">
                    <a:lumMod val="50000"/>
                  </a:schemeClr>
                </a:solidFill>
                <a:latin typeface="Arial" pitchFamily="34" charset="0"/>
                <a:cs typeface="Arial" pitchFamily="34" charset="0"/>
              </a:rPr>
              <a:t>e.g., If an individual does not eat food sources of omega-3 fatty acids, then 1g of EPA and DHA omega-3 fatty acid supplements </a:t>
            </a:r>
            <a:r>
              <a:rPr lang="en-US" sz="2000" i="1" dirty="0">
                <a:solidFill>
                  <a:schemeClr val="bg1">
                    <a:lumMod val="50000"/>
                  </a:schemeClr>
                </a:solidFill>
                <a:latin typeface="Arial" pitchFamily="34" charset="0"/>
                <a:cs typeface="Arial" pitchFamily="34" charset="0"/>
              </a:rPr>
              <a:t>may</a:t>
            </a:r>
            <a:r>
              <a:rPr lang="en-US" sz="2000" dirty="0">
                <a:solidFill>
                  <a:schemeClr val="bg1">
                    <a:lumMod val="50000"/>
                  </a:schemeClr>
                </a:solidFill>
                <a:latin typeface="Arial" pitchFamily="34" charset="0"/>
                <a:cs typeface="Arial" pitchFamily="34" charset="0"/>
              </a:rPr>
              <a:t> be recommended for secondary prevention.</a:t>
            </a:r>
          </a:p>
          <a:p>
            <a:pPr lvl="1" eaLnBrk="1" hangingPunct="1">
              <a:lnSpc>
                <a:spcPct val="80000"/>
              </a:lnSpc>
              <a:buFont typeface="Wingdings" pitchFamily="2" charset="2"/>
              <a:buNone/>
              <a:defRPr/>
            </a:pPr>
            <a:endParaRPr lang="en-US" sz="2000" dirty="0">
              <a:latin typeface="Arial" pitchFamily="34" charset="0"/>
              <a:cs typeface="Arial" pitchFamily="34" charset="0"/>
            </a:endParaRPr>
          </a:p>
          <a:p>
            <a:pPr eaLnBrk="1" hangingPunct="1">
              <a:lnSpc>
                <a:spcPct val="80000"/>
              </a:lnSpc>
              <a:defRPr/>
            </a:pPr>
            <a:r>
              <a:rPr lang="en-US" sz="2400" dirty="0">
                <a:solidFill>
                  <a:schemeClr val="hlink"/>
                </a:solidFill>
                <a:latin typeface="Arial" pitchFamily="34" charset="0"/>
                <a:cs typeface="Arial" pitchFamily="34" charset="0"/>
              </a:rPr>
              <a:t>Imperative recommendations</a:t>
            </a:r>
            <a:r>
              <a:rPr lang="en-US" sz="2400" dirty="0">
                <a:latin typeface="Arial" pitchFamily="34" charset="0"/>
                <a:cs typeface="Arial" pitchFamily="34" charset="0"/>
              </a:rPr>
              <a:t> are broadly applicable to the target population and are stated as  “require,” or “must,” or “should achieve certain goals.” </a:t>
            </a:r>
          </a:p>
          <a:p>
            <a:pPr lvl="1" eaLnBrk="1" hangingPunct="1">
              <a:lnSpc>
                <a:spcPct val="80000"/>
              </a:lnSpc>
              <a:defRPr/>
            </a:pPr>
            <a:r>
              <a:rPr lang="en-US" sz="2000" dirty="0">
                <a:latin typeface="Arial" pitchFamily="34" charset="0"/>
                <a:cs typeface="Arial" pitchFamily="34" charset="0"/>
              </a:rPr>
              <a:t> </a:t>
            </a:r>
            <a:r>
              <a:rPr lang="en-US" sz="2000" dirty="0">
                <a:solidFill>
                  <a:schemeClr val="bg1">
                    <a:lumMod val="50000"/>
                  </a:schemeClr>
                </a:solidFill>
                <a:latin typeface="Arial" pitchFamily="34" charset="0"/>
                <a:cs typeface="Arial" pitchFamily="34" charset="0"/>
              </a:rPr>
              <a:t>e.g., Portion control should be included as part of a comprehensive weight management program. Portion control at meals and snacks results in reduced energy intake and weight loss. </a:t>
            </a:r>
            <a:br>
              <a:rPr lang="en-US" sz="2000" dirty="0">
                <a:latin typeface="Arial" pitchFamily="34" charset="0"/>
                <a:cs typeface="Arial" pitchFamily="34" charset="0"/>
              </a:rPr>
            </a:br>
            <a:endParaRPr lang="en-US" sz="2000" dirty="0">
              <a:latin typeface="Arial" pitchFamily="34" charset="0"/>
              <a:cs typeface="Arial" pitchFamily="34" charset="0"/>
            </a:endParaRPr>
          </a:p>
        </p:txBody>
      </p:sp>
      <p:sp>
        <p:nvSpPr>
          <p:cNvPr id="22531" name="TextBox 5">
            <a:extLst>
              <a:ext uri="{FF2B5EF4-FFF2-40B4-BE49-F238E27FC236}">
                <a16:creationId xmlns:a16="http://schemas.microsoft.com/office/drawing/2014/main" id="{E6D93DDC-ED99-47A8-8561-7B5E819028FA}"/>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EFC8E-855D-4C6B-A051-8EA0E7144760}"/>
              </a:ext>
            </a:extLst>
          </p:cNvPr>
          <p:cNvSpPr>
            <a:spLocks noGrp="1"/>
          </p:cNvSpPr>
          <p:nvPr>
            <p:ph type="title"/>
          </p:nvPr>
        </p:nvSpPr>
        <p:spPr/>
        <p:txBody>
          <a:bodyPr/>
          <a:lstStyle/>
          <a:p>
            <a:r>
              <a:rPr lang="en-US" dirty="0"/>
              <a:t>GRADE Translation</a:t>
            </a:r>
          </a:p>
        </p:txBody>
      </p:sp>
      <p:sp>
        <p:nvSpPr>
          <p:cNvPr id="3" name="Text Placeholder 2">
            <a:extLst>
              <a:ext uri="{FF2B5EF4-FFF2-40B4-BE49-F238E27FC236}">
                <a16:creationId xmlns:a16="http://schemas.microsoft.com/office/drawing/2014/main" id="{AD79D42D-1772-4A1B-B3E3-458FD14308E5}"/>
              </a:ext>
            </a:extLst>
          </p:cNvPr>
          <p:cNvSpPr>
            <a:spLocks noGrp="1"/>
          </p:cNvSpPr>
          <p:nvPr>
            <p:ph type="body" sz="quarter" idx="4294967295"/>
          </p:nvPr>
        </p:nvSpPr>
        <p:spPr>
          <a:xfrm>
            <a:off x="381000" y="914400"/>
            <a:ext cx="8382000" cy="1143000"/>
          </a:xfrm>
        </p:spPr>
        <p:txBody>
          <a:bodyPr/>
          <a:lstStyle/>
          <a:p>
            <a:pPr marL="0" indent="0">
              <a:buNone/>
            </a:pPr>
            <a:r>
              <a:rPr lang="en-US" sz="1600" dirty="0"/>
              <a:t>The GRADE method is used to evaluate and present evidence and to provide a systematic approach for developing clinical practice recommendations.</a:t>
            </a:r>
          </a:p>
          <a:p>
            <a:pPr marL="0" indent="0">
              <a:buNone/>
            </a:pPr>
            <a:endParaRPr lang="en-US" sz="2000" dirty="0"/>
          </a:p>
          <a:p>
            <a:pPr marL="0" indent="0">
              <a:buNone/>
            </a:pPr>
            <a:endParaRPr lang="en-US" sz="2000" dirty="0"/>
          </a:p>
        </p:txBody>
      </p:sp>
      <p:graphicFrame>
        <p:nvGraphicFramePr>
          <p:cNvPr id="6" name="Table 5">
            <a:extLst>
              <a:ext uri="{FF2B5EF4-FFF2-40B4-BE49-F238E27FC236}">
                <a16:creationId xmlns:a16="http://schemas.microsoft.com/office/drawing/2014/main" id="{FD9D5BEE-C72B-408B-8362-285D7819E4DE}"/>
              </a:ext>
            </a:extLst>
          </p:cNvPr>
          <p:cNvGraphicFramePr>
            <a:graphicFrameLocks noGrp="1"/>
          </p:cNvGraphicFramePr>
          <p:nvPr>
            <p:extLst>
              <p:ext uri="{D42A27DB-BD31-4B8C-83A1-F6EECF244321}">
                <p14:modId xmlns:p14="http://schemas.microsoft.com/office/powerpoint/2010/main" val="1512152035"/>
              </p:ext>
            </p:extLst>
          </p:nvPr>
        </p:nvGraphicFramePr>
        <p:xfrm>
          <a:off x="533400" y="1587358"/>
          <a:ext cx="7924800" cy="4887912"/>
        </p:xfrm>
        <a:graphic>
          <a:graphicData uri="http://schemas.openxmlformats.org/drawingml/2006/table">
            <a:tbl>
              <a:tblPr>
                <a:tableStyleId>{5940675A-B579-460E-94D1-54222C63F5DA}</a:tableStyleId>
              </a:tblPr>
              <a:tblGrid>
                <a:gridCol w="1943819">
                  <a:extLst>
                    <a:ext uri="{9D8B030D-6E8A-4147-A177-3AD203B41FA5}">
                      <a16:colId xmlns:a16="http://schemas.microsoft.com/office/drawing/2014/main" val="2217172012"/>
                    </a:ext>
                  </a:extLst>
                </a:gridCol>
                <a:gridCol w="5980981">
                  <a:extLst>
                    <a:ext uri="{9D8B030D-6E8A-4147-A177-3AD203B41FA5}">
                      <a16:colId xmlns:a16="http://schemas.microsoft.com/office/drawing/2014/main" val="834018350"/>
                    </a:ext>
                  </a:extLst>
                </a:gridCol>
              </a:tblGrid>
              <a:tr h="362516">
                <a:tc>
                  <a:txBody>
                    <a:bodyPr/>
                    <a:lstStyle/>
                    <a:p>
                      <a:pPr algn="ctr"/>
                      <a:r>
                        <a:rPr lang="en-US" sz="2000" b="1" dirty="0">
                          <a:solidFill>
                            <a:schemeClr val="bg1">
                              <a:lumMod val="95000"/>
                            </a:schemeClr>
                          </a:solidFill>
                          <a:effectLst/>
                        </a:rPr>
                        <a:t>GRADE</a:t>
                      </a:r>
                    </a:p>
                  </a:txBody>
                  <a:tcPr marL="4941" marR="4941" marT="4941" marB="4941" anchor="ctr">
                    <a:solidFill>
                      <a:srgbClr val="39683E"/>
                    </a:solidFill>
                  </a:tcPr>
                </a:tc>
                <a:tc>
                  <a:txBody>
                    <a:bodyPr/>
                    <a:lstStyle/>
                    <a:p>
                      <a:pPr algn="ctr"/>
                      <a:r>
                        <a:rPr lang="en-US" sz="2000" b="1" dirty="0">
                          <a:solidFill>
                            <a:schemeClr val="bg1">
                              <a:lumMod val="95000"/>
                            </a:schemeClr>
                          </a:solidFill>
                          <a:effectLst/>
                        </a:rPr>
                        <a:t>DEFINITION</a:t>
                      </a:r>
                    </a:p>
                  </a:txBody>
                  <a:tcPr marL="4941" marR="4941" marT="4941" marB="4941" anchor="ctr">
                    <a:solidFill>
                      <a:srgbClr val="39683E"/>
                    </a:solidFill>
                  </a:tcPr>
                </a:tc>
                <a:extLst>
                  <a:ext uri="{0D108BD9-81ED-4DB2-BD59-A6C34878D82A}">
                    <a16:rowId xmlns:a16="http://schemas.microsoft.com/office/drawing/2014/main" val="658355958"/>
                  </a:ext>
                </a:extLst>
              </a:tr>
              <a:tr h="713649">
                <a:tc>
                  <a:txBody>
                    <a:bodyPr/>
                    <a:lstStyle/>
                    <a:p>
                      <a:r>
                        <a:rPr lang="en-US" sz="2000" dirty="0">
                          <a:effectLst/>
                        </a:rPr>
                        <a:t> High (A)</a:t>
                      </a:r>
                    </a:p>
                  </a:txBody>
                  <a:tcPr marL="4941" marR="4941" marT="4941" marB="4941" anchor="b"/>
                </a:tc>
                <a:tc>
                  <a:txBody>
                    <a:bodyPr/>
                    <a:lstStyle/>
                    <a:p>
                      <a:r>
                        <a:rPr lang="en-US" sz="2000" dirty="0"/>
                        <a:t> We are very confident that the true effect lies close to that of the estimate of the effect</a:t>
                      </a:r>
                    </a:p>
                  </a:txBody>
                  <a:tcPr marL="4941" marR="4941" marT="4941" marB="4941" anchor="b"/>
                </a:tc>
                <a:extLst>
                  <a:ext uri="{0D108BD9-81ED-4DB2-BD59-A6C34878D82A}">
                    <a16:rowId xmlns:a16="http://schemas.microsoft.com/office/drawing/2014/main" val="1887165494"/>
                  </a:ext>
                </a:extLst>
              </a:tr>
              <a:tr h="1415915">
                <a:tc>
                  <a:txBody>
                    <a:bodyPr/>
                    <a:lstStyle/>
                    <a:p>
                      <a:r>
                        <a:rPr lang="en-US" sz="2000" dirty="0"/>
                        <a:t> Moderate (B)</a:t>
                      </a:r>
                    </a:p>
                  </a:txBody>
                  <a:tcPr marL="4941" marR="4941" marT="4941" marB="4941" anchor="b"/>
                </a:tc>
                <a:tc>
                  <a:txBody>
                    <a:bodyPr/>
                    <a:lstStyle/>
                    <a:p>
                      <a:r>
                        <a:rPr lang="en-US" sz="2000" dirty="0"/>
                        <a:t> We are moderately confident in the effect estimate: The true effect is likely to be close to the estimate of the effect but there is a possibility that it is substantially different.</a:t>
                      </a:r>
                    </a:p>
                  </a:txBody>
                  <a:tcPr marL="4941" marR="4941" marT="4941" marB="4941" anchor="b"/>
                </a:tc>
                <a:extLst>
                  <a:ext uri="{0D108BD9-81ED-4DB2-BD59-A6C34878D82A}">
                    <a16:rowId xmlns:a16="http://schemas.microsoft.com/office/drawing/2014/main" val="1166365227"/>
                  </a:ext>
                </a:extLst>
              </a:tr>
              <a:tr h="1064782">
                <a:tc>
                  <a:txBody>
                    <a:bodyPr/>
                    <a:lstStyle/>
                    <a:p>
                      <a:r>
                        <a:rPr lang="en-US" sz="2000" dirty="0"/>
                        <a:t> Low (C)</a:t>
                      </a:r>
                    </a:p>
                  </a:txBody>
                  <a:tcPr marL="4941" marR="4941" marT="4941" marB="4941" anchor="b"/>
                </a:tc>
                <a:tc>
                  <a:txBody>
                    <a:bodyPr/>
                    <a:lstStyle/>
                    <a:p>
                      <a:r>
                        <a:rPr lang="en-US" sz="2000"/>
                        <a:t> Our confidence in the effect estimate is limited: The true effect may be substantially different from the estimate of the effect.</a:t>
                      </a:r>
                    </a:p>
                  </a:txBody>
                  <a:tcPr marL="4941" marR="4941" marT="4941" marB="4941" anchor="b"/>
                </a:tc>
                <a:extLst>
                  <a:ext uri="{0D108BD9-81ED-4DB2-BD59-A6C34878D82A}">
                    <a16:rowId xmlns:a16="http://schemas.microsoft.com/office/drawing/2014/main" val="1517224458"/>
                  </a:ext>
                </a:extLst>
              </a:tr>
              <a:tr h="1064782">
                <a:tc>
                  <a:txBody>
                    <a:bodyPr/>
                    <a:lstStyle/>
                    <a:p>
                      <a:r>
                        <a:rPr lang="en-US" sz="2000" dirty="0"/>
                        <a:t> Very Low (D)</a:t>
                      </a:r>
                    </a:p>
                  </a:txBody>
                  <a:tcPr marL="4941" marR="4941" marT="4941" marB="4941" anchor="b"/>
                </a:tc>
                <a:tc>
                  <a:txBody>
                    <a:bodyPr/>
                    <a:lstStyle/>
                    <a:p>
                      <a:r>
                        <a:rPr lang="en-US" sz="2000" dirty="0"/>
                        <a:t> We have very little confidence in the effect estimate: The true effect is likely to be substantially different from the estimate of effect.</a:t>
                      </a:r>
                    </a:p>
                  </a:txBody>
                  <a:tcPr marL="4941" marR="4941" marT="4941" marB="4941" anchor="b"/>
                </a:tc>
                <a:extLst>
                  <a:ext uri="{0D108BD9-81ED-4DB2-BD59-A6C34878D82A}">
                    <a16:rowId xmlns:a16="http://schemas.microsoft.com/office/drawing/2014/main" val="1722086236"/>
                  </a:ext>
                </a:extLst>
              </a:tr>
              <a:tr h="266268">
                <a:tc gridSpan="2">
                  <a:txBody>
                    <a:bodyPr/>
                    <a:lstStyle/>
                    <a:p>
                      <a:r>
                        <a:rPr lang="en-US" sz="1400" dirty="0">
                          <a:effectLst/>
                        </a:rPr>
                        <a:t>Source: GRADE handbook</a:t>
                      </a:r>
                      <a:endParaRPr lang="en-US" sz="1400" dirty="0"/>
                    </a:p>
                  </a:txBody>
                  <a:tcPr marL="4941" marR="4941" marT="4941" marB="4941" anchor="ctr"/>
                </a:tc>
                <a:tc hMerge="1">
                  <a:txBody>
                    <a:bodyPr/>
                    <a:lstStyle/>
                    <a:p>
                      <a:endParaRPr lang="en-US"/>
                    </a:p>
                  </a:txBody>
                  <a:tcPr/>
                </a:tc>
                <a:extLst>
                  <a:ext uri="{0D108BD9-81ED-4DB2-BD59-A6C34878D82A}">
                    <a16:rowId xmlns:a16="http://schemas.microsoft.com/office/drawing/2014/main" val="1561086491"/>
                  </a:ext>
                </a:extLst>
              </a:tr>
            </a:tbl>
          </a:graphicData>
        </a:graphic>
      </p:graphicFrame>
      <p:sp>
        <p:nvSpPr>
          <p:cNvPr id="7" name="TextBox 5">
            <a:extLst>
              <a:ext uri="{FF2B5EF4-FFF2-40B4-BE49-F238E27FC236}">
                <a16:creationId xmlns:a16="http://schemas.microsoft.com/office/drawing/2014/main" id="{F029B286-8366-457A-B67D-28ED65354AB3}"/>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69971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B87EA-DA14-4506-BA5B-072FC5A89AAC}"/>
              </a:ext>
            </a:extLst>
          </p:cNvPr>
          <p:cNvSpPr>
            <a:spLocks noGrp="1"/>
          </p:cNvSpPr>
          <p:nvPr>
            <p:ph type="title"/>
          </p:nvPr>
        </p:nvSpPr>
        <p:spPr/>
        <p:txBody>
          <a:bodyPr/>
          <a:lstStyle/>
          <a:p>
            <a:r>
              <a:rPr lang="en-US" dirty="0"/>
              <a:t>GRADE Implications of Strong and Weak</a:t>
            </a:r>
          </a:p>
        </p:txBody>
      </p:sp>
      <p:graphicFrame>
        <p:nvGraphicFramePr>
          <p:cNvPr id="10" name="Table 10">
            <a:extLst>
              <a:ext uri="{FF2B5EF4-FFF2-40B4-BE49-F238E27FC236}">
                <a16:creationId xmlns:a16="http://schemas.microsoft.com/office/drawing/2014/main" id="{A063D426-337E-4624-9A26-B6FD67E34D32}"/>
              </a:ext>
            </a:extLst>
          </p:cNvPr>
          <p:cNvGraphicFramePr>
            <a:graphicFrameLocks noGrp="1"/>
          </p:cNvGraphicFramePr>
          <p:nvPr>
            <p:extLst>
              <p:ext uri="{D42A27DB-BD31-4B8C-83A1-F6EECF244321}">
                <p14:modId xmlns:p14="http://schemas.microsoft.com/office/powerpoint/2010/main" val="2100635275"/>
              </p:ext>
            </p:extLst>
          </p:nvPr>
        </p:nvGraphicFramePr>
        <p:xfrm>
          <a:off x="381000" y="1066800"/>
          <a:ext cx="8351519" cy="5257800"/>
        </p:xfrm>
        <a:graphic>
          <a:graphicData uri="http://schemas.openxmlformats.org/drawingml/2006/table">
            <a:tbl>
              <a:tblPr firstRow="1" bandRow="1">
                <a:tableStyleId>{5940675A-B579-460E-94D1-54222C63F5DA}</a:tableStyleId>
              </a:tblPr>
              <a:tblGrid>
                <a:gridCol w="1295400">
                  <a:extLst>
                    <a:ext uri="{9D8B030D-6E8A-4147-A177-3AD203B41FA5}">
                      <a16:colId xmlns:a16="http://schemas.microsoft.com/office/drawing/2014/main" val="64737598"/>
                    </a:ext>
                  </a:extLst>
                </a:gridCol>
                <a:gridCol w="3505200">
                  <a:extLst>
                    <a:ext uri="{9D8B030D-6E8A-4147-A177-3AD203B41FA5}">
                      <a16:colId xmlns:a16="http://schemas.microsoft.com/office/drawing/2014/main" val="4241734684"/>
                    </a:ext>
                  </a:extLst>
                </a:gridCol>
                <a:gridCol w="3550919">
                  <a:extLst>
                    <a:ext uri="{9D8B030D-6E8A-4147-A177-3AD203B41FA5}">
                      <a16:colId xmlns:a16="http://schemas.microsoft.com/office/drawing/2014/main" val="2027181337"/>
                    </a:ext>
                  </a:extLst>
                </a:gridCol>
              </a:tblGrid>
              <a:tr h="479383">
                <a:tc>
                  <a:txBody>
                    <a:bodyPr/>
                    <a:lstStyle/>
                    <a:p>
                      <a:pPr algn="ctr"/>
                      <a:r>
                        <a:rPr lang="en-US" sz="1400" b="1" dirty="0">
                          <a:effectLst/>
                        </a:rPr>
                        <a:t>For</a:t>
                      </a:r>
                    </a:p>
                  </a:txBody>
                  <a:tcPr marL="6350" marR="6350" marT="6350" marB="6350" anchor="ctr"/>
                </a:tc>
                <a:tc>
                  <a:txBody>
                    <a:bodyPr/>
                    <a:lstStyle/>
                    <a:p>
                      <a:pPr algn="ctr"/>
                      <a:r>
                        <a:rPr lang="en-US" sz="1200" b="1" dirty="0">
                          <a:effectLst/>
                        </a:rPr>
                        <a:t>Strong Recommendation</a:t>
                      </a:r>
                      <a:br>
                        <a:rPr lang="en-US" sz="1200" b="1" dirty="0">
                          <a:effectLst/>
                        </a:rPr>
                      </a:br>
                      <a:r>
                        <a:rPr lang="en-US" sz="1200" b="1" dirty="0">
                          <a:effectLst/>
                        </a:rPr>
                        <a:t>(Level 1 = We Recommend)</a:t>
                      </a:r>
                    </a:p>
                  </a:txBody>
                  <a:tcPr marL="6350" marR="6350" marT="6350" marB="6350" anchor="ctr"/>
                </a:tc>
                <a:tc>
                  <a:txBody>
                    <a:bodyPr/>
                    <a:lstStyle/>
                    <a:p>
                      <a:pPr algn="ctr"/>
                      <a:r>
                        <a:rPr lang="en-US" sz="1200" b="1" dirty="0">
                          <a:effectLst/>
                        </a:rPr>
                        <a:t>Weak Recommendation</a:t>
                      </a:r>
                      <a:br>
                        <a:rPr lang="en-US" sz="1200" b="1" dirty="0">
                          <a:effectLst/>
                        </a:rPr>
                      </a:br>
                      <a:r>
                        <a:rPr lang="en-US" sz="1200" b="1" dirty="0">
                          <a:effectLst/>
                        </a:rPr>
                        <a:t>(Level 2 = We Suggest)</a:t>
                      </a:r>
                    </a:p>
                  </a:txBody>
                  <a:tcPr marL="6350" marR="6350" marT="6350" marB="6350" anchor="ctr"/>
                </a:tc>
                <a:extLst>
                  <a:ext uri="{0D108BD9-81ED-4DB2-BD59-A6C34878D82A}">
                    <a16:rowId xmlns:a16="http://schemas.microsoft.com/office/drawing/2014/main" val="479314798"/>
                  </a:ext>
                </a:extLst>
              </a:tr>
              <a:tr h="711032">
                <a:tc>
                  <a:txBody>
                    <a:bodyPr/>
                    <a:lstStyle/>
                    <a:p>
                      <a:pPr algn="ctr"/>
                      <a:r>
                        <a:rPr lang="en-US" sz="1400" b="1" dirty="0">
                          <a:effectLst/>
                        </a:rPr>
                        <a:t>  Patients</a:t>
                      </a:r>
                    </a:p>
                  </a:txBody>
                  <a:tcPr marL="6350" marR="6350" marT="6350" marB="6350" anchor="ctr"/>
                </a:tc>
                <a:tc>
                  <a:txBody>
                    <a:bodyPr/>
                    <a:lstStyle/>
                    <a:p>
                      <a:r>
                        <a:rPr lang="en-US" sz="1400" dirty="0">
                          <a:effectLst/>
                        </a:rPr>
                        <a:t> Most individuals in this situation would want the recommended course of action and only a small proportion would not. </a:t>
                      </a:r>
                    </a:p>
                  </a:txBody>
                  <a:tcPr marL="6350" marR="6350" marT="6350" marB="6350" anchor="ctr"/>
                </a:tc>
                <a:tc>
                  <a:txBody>
                    <a:bodyPr/>
                    <a:lstStyle/>
                    <a:p>
                      <a:r>
                        <a:rPr lang="en-US" sz="1400" dirty="0">
                          <a:effectLst/>
                        </a:rPr>
                        <a:t> The majority of individuals in this situation would want the suggested course of action, but many would not.</a:t>
                      </a:r>
                    </a:p>
                  </a:txBody>
                  <a:tcPr marL="6350" marR="6350" marT="6350" marB="6350" anchor="ctr"/>
                </a:tc>
                <a:extLst>
                  <a:ext uri="{0D108BD9-81ED-4DB2-BD59-A6C34878D82A}">
                    <a16:rowId xmlns:a16="http://schemas.microsoft.com/office/drawing/2014/main" val="2834136016"/>
                  </a:ext>
                </a:extLst>
              </a:tr>
              <a:tr h="2100921">
                <a:tc>
                  <a:txBody>
                    <a:bodyPr/>
                    <a:lstStyle/>
                    <a:p>
                      <a:pPr algn="ctr"/>
                      <a:r>
                        <a:rPr lang="en-US" sz="1400" b="1" dirty="0"/>
                        <a:t> Clinicians</a:t>
                      </a:r>
                    </a:p>
                  </a:txBody>
                  <a:tcPr marL="6350" marR="6350" marT="6350" marB="6350" anchor="ctr"/>
                </a:tc>
                <a:tc>
                  <a:txBody>
                    <a:bodyPr/>
                    <a:lstStyle/>
                    <a:p>
                      <a:r>
                        <a:rPr lang="en-US" sz="1400" dirty="0"/>
                        <a:t> Most individuals should receive the recommended course of action. Adherence to this recommendation according to the guideline could be used as a quality criterion or performance indicator. Formal decision aids are not likely to be needed to help individuals make decisions consistent with their values and preferences.</a:t>
                      </a:r>
                    </a:p>
                  </a:txBody>
                  <a:tcPr marL="6350" marR="6350" marT="6350" marB="6350" anchor="ctr"/>
                </a:tc>
                <a:tc>
                  <a:txBody>
                    <a:bodyPr/>
                    <a:lstStyle/>
                    <a:p>
                      <a:r>
                        <a:rPr lang="en-US" sz="1400" dirty="0"/>
                        <a:t> Recognize that the different choices will be appropriate for different patients, and that you must help each patient arrive at a management decision consistent with her/his values and preferences. Decision aids may well be useful helping individuals making decisions consistent with their values and preferences. Clinicians should expect to spend more time with patients when working towards a decision.</a:t>
                      </a:r>
                    </a:p>
                  </a:txBody>
                  <a:tcPr marL="6350" marR="6350" marT="6350" marB="6350" anchor="ctr"/>
                </a:tc>
                <a:extLst>
                  <a:ext uri="{0D108BD9-81ED-4DB2-BD59-A6C34878D82A}">
                    <a16:rowId xmlns:a16="http://schemas.microsoft.com/office/drawing/2014/main" val="880298344"/>
                  </a:ext>
                </a:extLst>
              </a:tr>
              <a:tr h="1496733">
                <a:tc>
                  <a:txBody>
                    <a:bodyPr/>
                    <a:lstStyle/>
                    <a:p>
                      <a:pPr algn="ctr"/>
                      <a:r>
                        <a:rPr lang="en-US" sz="1400" b="1" dirty="0"/>
                        <a:t> Policy Makers</a:t>
                      </a:r>
                    </a:p>
                  </a:txBody>
                  <a:tcPr marL="6350" marR="6350" marT="6350" marB="6350" anchor="ctr"/>
                </a:tc>
                <a:tc>
                  <a:txBody>
                    <a:bodyPr/>
                    <a:lstStyle/>
                    <a:p>
                      <a:r>
                        <a:rPr lang="en-US" sz="1400" dirty="0"/>
                        <a:t> The recommendation can be adapted as policy in most situations including for the use as performance indicators.</a:t>
                      </a:r>
                    </a:p>
                  </a:txBody>
                  <a:tcPr marL="6350" marR="6350" marT="6350" marB="6350" anchor="ctr"/>
                </a:tc>
                <a:tc>
                  <a:txBody>
                    <a:bodyPr/>
                    <a:lstStyle/>
                    <a:p>
                      <a:r>
                        <a:rPr lang="en-US" sz="1400" dirty="0"/>
                        <a:t> Policy making will require substantial debates and involvement of many stakeholders. Policies are also more likely to vary between regions. Performance indicators would have to focus on the fact that adequate deliberation about the</a:t>
                      </a:r>
                    </a:p>
                  </a:txBody>
                  <a:tcPr marL="6350" marR="6350" marT="6350" marB="6350" anchor="ctr"/>
                </a:tc>
                <a:extLst>
                  <a:ext uri="{0D108BD9-81ED-4DB2-BD59-A6C34878D82A}">
                    <a16:rowId xmlns:a16="http://schemas.microsoft.com/office/drawing/2014/main" val="2597296586"/>
                  </a:ext>
                </a:extLst>
              </a:tr>
              <a:tr h="469731">
                <a:tc gridSpan="3">
                  <a:txBody>
                    <a:bodyPr/>
                    <a:lstStyle/>
                    <a:p>
                      <a:r>
                        <a:rPr lang="en-US" sz="1100" dirty="0"/>
                        <a:t>Source: GRADE Handbook</a:t>
                      </a: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28171129"/>
                  </a:ext>
                </a:extLst>
              </a:tr>
            </a:tbl>
          </a:graphicData>
        </a:graphic>
      </p:graphicFrame>
      <p:sp>
        <p:nvSpPr>
          <p:cNvPr id="12" name="TextBox 5">
            <a:extLst>
              <a:ext uri="{FF2B5EF4-FFF2-40B4-BE49-F238E27FC236}">
                <a16:creationId xmlns:a16="http://schemas.microsoft.com/office/drawing/2014/main" id="{6548506F-DC1C-4C94-9856-21522AFF6935}"/>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577726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0B984-F8F2-404E-8BA1-504B338258EA}"/>
              </a:ext>
            </a:extLst>
          </p:cNvPr>
          <p:cNvSpPr>
            <a:spLocks noGrp="1"/>
          </p:cNvSpPr>
          <p:nvPr>
            <p:ph type="title"/>
          </p:nvPr>
        </p:nvSpPr>
        <p:spPr/>
        <p:txBody>
          <a:bodyPr/>
          <a:lstStyle/>
          <a:p>
            <a:r>
              <a:rPr lang="en-US" dirty="0"/>
              <a:t>Stages of CKD</a:t>
            </a:r>
          </a:p>
        </p:txBody>
      </p:sp>
      <p:sp>
        <p:nvSpPr>
          <p:cNvPr id="7" name="Text Placeholder 6">
            <a:extLst>
              <a:ext uri="{FF2B5EF4-FFF2-40B4-BE49-F238E27FC236}">
                <a16:creationId xmlns:a16="http://schemas.microsoft.com/office/drawing/2014/main" id="{74CED73D-85D1-4BE5-A721-4F8E19A01D51}"/>
              </a:ext>
            </a:extLst>
          </p:cNvPr>
          <p:cNvSpPr>
            <a:spLocks noGrp="1"/>
          </p:cNvSpPr>
          <p:nvPr>
            <p:ph type="body" sz="quarter" idx="4294967295"/>
          </p:nvPr>
        </p:nvSpPr>
        <p:spPr>
          <a:xfrm>
            <a:off x="457200" y="990600"/>
            <a:ext cx="8686800" cy="1295400"/>
          </a:xfrm>
        </p:spPr>
        <p:txBody>
          <a:bodyPr/>
          <a:lstStyle/>
          <a:p>
            <a:pPr marL="0" indent="0">
              <a:buNone/>
            </a:pPr>
            <a:r>
              <a:rPr lang="en-US" sz="1800" dirty="0"/>
              <a:t>Chronic Kidney Disease (CKD) often progresses slowly over a period of years. The National Kidney Foundation created a guideline to help physicians identify each level of kidney disease. Glomerular Filtration Rate (GFR) measures kidney function. CKD was divided into five stages to help guide treatment:</a:t>
            </a:r>
          </a:p>
        </p:txBody>
      </p:sp>
      <p:graphicFrame>
        <p:nvGraphicFramePr>
          <p:cNvPr id="8" name="Table 8">
            <a:extLst>
              <a:ext uri="{FF2B5EF4-FFF2-40B4-BE49-F238E27FC236}">
                <a16:creationId xmlns:a16="http://schemas.microsoft.com/office/drawing/2014/main" id="{6C8C72D7-EEA8-46EB-8498-160AD4930C8D}"/>
              </a:ext>
            </a:extLst>
          </p:cNvPr>
          <p:cNvGraphicFramePr>
            <a:graphicFrameLocks noGrp="1"/>
          </p:cNvGraphicFramePr>
          <p:nvPr>
            <p:extLst>
              <p:ext uri="{D42A27DB-BD31-4B8C-83A1-F6EECF244321}">
                <p14:modId xmlns:p14="http://schemas.microsoft.com/office/powerpoint/2010/main" val="141612118"/>
              </p:ext>
            </p:extLst>
          </p:nvPr>
        </p:nvGraphicFramePr>
        <p:xfrm>
          <a:off x="1219200" y="2286000"/>
          <a:ext cx="6477000" cy="4038601"/>
        </p:xfrm>
        <a:graphic>
          <a:graphicData uri="http://schemas.openxmlformats.org/drawingml/2006/table">
            <a:tbl>
              <a:tblPr firstRow="1" bandRow="1">
                <a:tableStyleId>{5940675A-B579-460E-94D1-54222C63F5DA}</a:tableStyleId>
              </a:tblPr>
              <a:tblGrid>
                <a:gridCol w="2209800">
                  <a:extLst>
                    <a:ext uri="{9D8B030D-6E8A-4147-A177-3AD203B41FA5}">
                      <a16:colId xmlns:a16="http://schemas.microsoft.com/office/drawing/2014/main" val="1753448982"/>
                    </a:ext>
                  </a:extLst>
                </a:gridCol>
                <a:gridCol w="4267200">
                  <a:extLst>
                    <a:ext uri="{9D8B030D-6E8A-4147-A177-3AD203B41FA5}">
                      <a16:colId xmlns:a16="http://schemas.microsoft.com/office/drawing/2014/main" val="1648343291"/>
                    </a:ext>
                  </a:extLst>
                </a:gridCol>
              </a:tblGrid>
              <a:tr h="422073">
                <a:tc>
                  <a:txBody>
                    <a:bodyPr/>
                    <a:lstStyle/>
                    <a:p>
                      <a:pPr algn="ctr"/>
                      <a:r>
                        <a:rPr lang="en-US" b="1" dirty="0">
                          <a:solidFill>
                            <a:schemeClr val="bg1">
                              <a:lumMod val="95000"/>
                            </a:schemeClr>
                          </a:solidFill>
                          <a:effectLst/>
                        </a:rPr>
                        <a:t>Stage</a:t>
                      </a:r>
                    </a:p>
                  </a:txBody>
                  <a:tcPr marL="6350" marR="6350" marT="6350" marB="6350" anchor="ctr">
                    <a:solidFill>
                      <a:srgbClr val="39683E"/>
                    </a:solidFill>
                  </a:tcPr>
                </a:tc>
                <a:tc>
                  <a:txBody>
                    <a:bodyPr/>
                    <a:lstStyle/>
                    <a:p>
                      <a:pPr algn="ctr"/>
                      <a:r>
                        <a:rPr lang="en-US" b="1" dirty="0">
                          <a:solidFill>
                            <a:schemeClr val="bg1">
                              <a:lumMod val="95000"/>
                            </a:schemeClr>
                          </a:solidFill>
                          <a:effectLst/>
                        </a:rPr>
                        <a:t>GFR</a:t>
                      </a:r>
                    </a:p>
                  </a:txBody>
                  <a:tcPr marL="6350" marR="6350" marT="6350" marB="6350" anchor="ctr">
                    <a:solidFill>
                      <a:srgbClr val="39683E"/>
                    </a:solidFill>
                  </a:tcPr>
                </a:tc>
                <a:extLst>
                  <a:ext uri="{0D108BD9-81ED-4DB2-BD59-A6C34878D82A}">
                    <a16:rowId xmlns:a16="http://schemas.microsoft.com/office/drawing/2014/main" val="3197367605"/>
                  </a:ext>
                </a:extLst>
              </a:tr>
              <a:tr h="638891">
                <a:tc>
                  <a:txBody>
                    <a:bodyPr/>
                    <a:lstStyle/>
                    <a:p>
                      <a:r>
                        <a:rPr lang="en-US" dirty="0"/>
                        <a:t>  Stage 1</a:t>
                      </a:r>
                    </a:p>
                  </a:txBody>
                  <a:tcPr marL="6350" marR="6350" marT="6350" marB="6350" anchor="ctr"/>
                </a:tc>
                <a:tc>
                  <a:txBody>
                    <a:bodyPr/>
                    <a:lstStyle/>
                    <a:p>
                      <a:r>
                        <a:rPr lang="en-US" dirty="0"/>
                        <a:t>  With normal or high GFR (GFR &gt; 90 mL/min)</a:t>
                      </a:r>
                    </a:p>
                  </a:txBody>
                  <a:tcPr marL="6350" marR="6350" marT="6350" marB="6350" anchor="ctr"/>
                </a:tc>
                <a:extLst>
                  <a:ext uri="{0D108BD9-81ED-4DB2-BD59-A6C34878D82A}">
                    <a16:rowId xmlns:a16="http://schemas.microsoft.com/office/drawing/2014/main" val="626232682"/>
                  </a:ext>
                </a:extLst>
              </a:tr>
              <a:tr h="422073">
                <a:tc>
                  <a:txBody>
                    <a:bodyPr/>
                    <a:lstStyle/>
                    <a:p>
                      <a:r>
                        <a:rPr lang="en-US" dirty="0"/>
                        <a:t>  Stage 2</a:t>
                      </a:r>
                    </a:p>
                  </a:txBody>
                  <a:tcPr marL="6350" marR="6350" marT="6350" marB="6350" anchor="ctr"/>
                </a:tc>
                <a:tc>
                  <a:txBody>
                    <a:bodyPr/>
                    <a:lstStyle/>
                    <a:p>
                      <a:r>
                        <a:rPr lang="sv-SE" dirty="0"/>
                        <a:t>  Mild CKD (GFR = 60-89 mL/min)</a:t>
                      </a:r>
                    </a:p>
                  </a:txBody>
                  <a:tcPr marL="6350" marR="6350" marT="6350" marB="6350" anchor="ctr"/>
                </a:tc>
                <a:extLst>
                  <a:ext uri="{0D108BD9-81ED-4DB2-BD59-A6C34878D82A}">
                    <a16:rowId xmlns:a16="http://schemas.microsoft.com/office/drawing/2014/main" val="3583425289"/>
                  </a:ext>
                </a:extLst>
              </a:tr>
              <a:tr h="638891">
                <a:tc>
                  <a:txBody>
                    <a:bodyPr/>
                    <a:lstStyle/>
                    <a:p>
                      <a:r>
                        <a:rPr lang="en-US" dirty="0"/>
                        <a:t>  Stage 3A</a:t>
                      </a:r>
                    </a:p>
                  </a:txBody>
                  <a:tcPr marL="6350" marR="6350" marT="6350" marB="6350" anchor="ctr"/>
                </a:tc>
                <a:tc>
                  <a:txBody>
                    <a:bodyPr/>
                    <a:lstStyle/>
                    <a:p>
                      <a:r>
                        <a:rPr lang="sv-SE" dirty="0"/>
                        <a:t>  Moderate CKD (GFR = 45-59 mL/min)</a:t>
                      </a:r>
                    </a:p>
                  </a:txBody>
                  <a:tcPr marL="6350" marR="6350" marT="6350" marB="6350" anchor="ctr"/>
                </a:tc>
                <a:extLst>
                  <a:ext uri="{0D108BD9-81ED-4DB2-BD59-A6C34878D82A}">
                    <a16:rowId xmlns:a16="http://schemas.microsoft.com/office/drawing/2014/main" val="1349189055"/>
                  </a:ext>
                </a:extLst>
              </a:tr>
              <a:tr h="638891">
                <a:tc>
                  <a:txBody>
                    <a:bodyPr/>
                    <a:lstStyle/>
                    <a:p>
                      <a:r>
                        <a:rPr lang="en-US" dirty="0"/>
                        <a:t>  Stage 3B</a:t>
                      </a:r>
                    </a:p>
                  </a:txBody>
                  <a:tcPr marL="6350" marR="6350" marT="6350" marB="6350" anchor="ctr"/>
                </a:tc>
                <a:tc>
                  <a:txBody>
                    <a:bodyPr/>
                    <a:lstStyle/>
                    <a:p>
                      <a:r>
                        <a:rPr lang="sv-SE" dirty="0"/>
                        <a:t>  Moderate CKD (GFR = 30-44 mL/min)</a:t>
                      </a:r>
                    </a:p>
                  </a:txBody>
                  <a:tcPr marL="6350" marR="6350" marT="6350" marB="6350" anchor="ctr"/>
                </a:tc>
                <a:extLst>
                  <a:ext uri="{0D108BD9-81ED-4DB2-BD59-A6C34878D82A}">
                    <a16:rowId xmlns:a16="http://schemas.microsoft.com/office/drawing/2014/main" val="4064539571"/>
                  </a:ext>
                </a:extLst>
              </a:tr>
              <a:tr h="638891">
                <a:tc>
                  <a:txBody>
                    <a:bodyPr/>
                    <a:lstStyle/>
                    <a:p>
                      <a:r>
                        <a:rPr lang="en-US" dirty="0"/>
                        <a:t>  Stage 4</a:t>
                      </a:r>
                    </a:p>
                  </a:txBody>
                  <a:tcPr marL="6350" marR="6350" marT="6350" marB="6350" anchor="ctr"/>
                </a:tc>
                <a:tc>
                  <a:txBody>
                    <a:bodyPr/>
                    <a:lstStyle/>
                    <a:p>
                      <a:r>
                        <a:rPr lang="da-DK" dirty="0"/>
                        <a:t>  Severe CKD 9GFR = (15-29 mL/min)</a:t>
                      </a:r>
                    </a:p>
                  </a:txBody>
                  <a:tcPr marL="6350" marR="6350" marT="6350" marB="6350" anchor="ctr"/>
                </a:tc>
                <a:extLst>
                  <a:ext uri="{0D108BD9-81ED-4DB2-BD59-A6C34878D82A}">
                    <a16:rowId xmlns:a16="http://schemas.microsoft.com/office/drawing/2014/main" val="2335479327"/>
                  </a:ext>
                </a:extLst>
              </a:tr>
              <a:tr h="638891">
                <a:tc>
                  <a:txBody>
                    <a:bodyPr/>
                    <a:lstStyle/>
                    <a:p>
                      <a:r>
                        <a:rPr lang="en-US" dirty="0"/>
                        <a:t>  Stage 5</a:t>
                      </a:r>
                    </a:p>
                  </a:txBody>
                  <a:tcPr marL="6350" marR="6350" marT="6350" marB="6350" anchor="ctr"/>
                </a:tc>
                <a:tc>
                  <a:txBody>
                    <a:bodyPr/>
                    <a:lstStyle/>
                    <a:p>
                      <a:r>
                        <a:rPr lang="en-US" dirty="0"/>
                        <a:t>  End Stage CKD (GFR &lt;15 mL/min)</a:t>
                      </a:r>
                    </a:p>
                  </a:txBody>
                  <a:tcPr marL="6350" marR="6350" marT="6350" marB="6350" anchor="ctr"/>
                </a:tc>
                <a:extLst>
                  <a:ext uri="{0D108BD9-81ED-4DB2-BD59-A6C34878D82A}">
                    <a16:rowId xmlns:a16="http://schemas.microsoft.com/office/drawing/2014/main" val="1760650529"/>
                  </a:ext>
                </a:extLst>
              </a:tr>
            </a:tbl>
          </a:graphicData>
        </a:graphic>
      </p:graphicFrame>
      <p:sp>
        <p:nvSpPr>
          <p:cNvPr id="10" name="TextBox 7">
            <a:extLst>
              <a:ext uri="{FF2B5EF4-FFF2-40B4-BE49-F238E27FC236}">
                <a16:creationId xmlns:a16="http://schemas.microsoft.com/office/drawing/2014/main" id="{FB375940-9C79-468D-863E-885B0C194369}"/>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325464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17740-320A-4386-854D-CF95ADAEEBBF}"/>
              </a:ext>
            </a:extLst>
          </p:cNvPr>
          <p:cNvSpPr>
            <a:spLocks noGrp="1"/>
          </p:cNvSpPr>
          <p:nvPr>
            <p:ph type="title"/>
          </p:nvPr>
        </p:nvSpPr>
        <p:spPr/>
        <p:txBody>
          <a:bodyPr/>
          <a:lstStyle/>
          <a:p>
            <a:r>
              <a:rPr lang="en-US" dirty="0"/>
              <a:t>CKD Population Abbreviations</a:t>
            </a:r>
          </a:p>
        </p:txBody>
      </p:sp>
      <p:sp>
        <p:nvSpPr>
          <p:cNvPr id="3" name="Text Placeholder 2">
            <a:extLst>
              <a:ext uri="{FF2B5EF4-FFF2-40B4-BE49-F238E27FC236}">
                <a16:creationId xmlns:a16="http://schemas.microsoft.com/office/drawing/2014/main" id="{00C82464-0FA0-4E74-B0F3-AC86BE6ADD31}"/>
              </a:ext>
            </a:extLst>
          </p:cNvPr>
          <p:cNvSpPr>
            <a:spLocks noGrp="1"/>
          </p:cNvSpPr>
          <p:nvPr>
            <p:ph type="body" sz="quarter" idx="4294967295"/>
          </p:nvPr>
        </p:nvSpPr>
        <p:spPr>
          <a:xfrm>
            <a:off x="457200" y="979487"/>
            <a:ext cx="8458200" cy="762000"/>
          </a:xfrm>
        </p:spPr>
        <p:txBody>
          <a:bodyPr/>
          <a:lstStyle/>
          <a:p>
            <a:pPr marL="0" indent="0">
              <a:buNone/>
            </a:pPr>
            <a:r>
              <a:rPr lang="en-US" sz="1600" dirty="0"/>
              <a:t>The following stages are used throughout the Chronic Kidney Disease (CKD) guideline and systematic review.</a:t>
            </a:r>
          </a:p>
        </p:txBody>
      </p:sp>
      <p:graphicFrame>
        <p:nvGraphicFramePr>
          <p:cNvPr id="4" name="Table 4">
            <a:extLst>
              <a:ext uri="{FF2B5EF4-FFF2-40B4-BE49-F238E27FC236}">
                <a16:creationId xmlns:a16="http://schemas.microsoft.com/office/drawing/2014/main" id="{6442373A-BA30-47E9-B93B-A8C034A0A6A8}"/>
              </a:ext>
            </a:extLst>
          </p:cNvPr>
          <p:cNvGraphicFramePr>
            <a:graphicFrameLocks noGrp="1"/>
          </p:cNvGraphicFramePr>
          <p:nvPr>
            <p:extLst>
              <p:ext uri="{D42A27DB-BD31-4B8C-83A1-F6EECF244321}">
                <p14:modId xmlns:p14="http://schemas.microsoft.com/office/powerpoint/2010/main" val="3613260142"/>
              </p:ext>
            </p:extLst>
          </p:nvPr>
        </p:nvGraphicFramePr>
        <p:xfrm>
          <a:off x="457200" y="1676400"/>
          <a:ext cx="8229600" cy="4495800"/>
        </p:xfrm>
        <a:graphic>
          <a:graphicData uri="http://schemas.openxmlformats.org/drawingml/2006/table">
            <a:tbl>
              <a:tblPr firstRow="1" bandRow="1">
                <a:tableStyleId>{5940675A-B579-460E-94D1-54222C63F5DA}</a:tableStyleId>
              </a:tblPr>
              <a:tblGrid>
                <a:gridCol w="2508069">
                  <a:extLst>
                    <a:ext uri="{9D8B030D-6E8A-4147-A177-3AD203B41FA5}">
                      <a16:colId xmlns:a16="http://schemas.microsoft.com/office/drawing/2014/main" val="4277867416"/>
                    </a:ext>
                  </a:extLst>
                </a:gridCol>
                <a:gridCol w="5721531">
                  <a:extLst>
                    <a:ext uri="{9D8B030D-6E8A-4147-A177-3AD203B41FA5}">
                      <a16:colId xmlns:a16="http://schemas.microsoft.com/office/drawing/2014/main" val="2917782893"/>
                    </a:ext>
                  </a:extLst>
                </a:gridCol>
              </a:tblGrid>
              <a:tr h="591060">
                <a:tc>
                  <a:txBody>
                    <a:bodyPr/>
                    <a:lstStyle/>
                    <a:p>
                      <a:pPr algn="ctr"/>
                      <a:r>
                        <a:rPr lang="en-US" b="1" dirty="0">
                          <a:solidFill>
                            <a:schemeClr val="bg1">
                              <a:lumMod val="95000"/>
                            </a:schemeClr>
                          </a:solidFill>
                          <a:effectLst/>
                        </a:rPr>
                        <a:t>Population Description in Recommendations</a:t>
                      </a:r>
                    </a:p>
                  </a:txBody>
                  <a:tcPr marL="6350" marR="6350" marT="6350" marB="6350" anchor="ctr">
                    <a:solidFill>
                      <a:srgbClr val="39683E"/>
                    </a:solidFill>
                  </a:tcPr>
                </a:tc>
                <a:tc>
                  <a:txBody>
                    <a:bodyPr/>
                    <a:lstStyle/>
                    <a:p>
                      <a:pPr algn="ctr"/>
                      <a:r>
                        <a:rPr lang="en-US" b="1" dirty="0">
                          <a:solidFill>
                            <a:schemeClr val="bg1">
                              <a:lumMod val="95000"/>
                            </a:schemeClr>
                          </a:solidFill>
                          <a:effectLst/>
                        </a:rPr>
                        <a:t> Explanation</a:t>
                      </a:r>
                    </a:p>
                  </a:txBody>
                  <a:tcPr marL="6350" marR="6350" marT="6350" marB="6350" anchor="ctr">
                    <a:solidFill>
                      <a:srgbClr val="39683E"/>
                    </a:solidFill>
                  </a:tcPr>
                </a:tc>
                <a:extLst>
                  <a:ext uri="{0D108BD9-81ED-4DB2-BD59-A6C34878D82A}">
                    <a16:rowId xmlns:a16="http://schemas.microsoft.com/office/drawing/2014/main" val="2327002525"/>
                  </a:ext>
                </a:extLst>
              </a:tr>
              <a:tr h="390474">
                <a:tc>
                  <a:txBody>
                    <a:bodyPr/>
                    <a:lstStyle/>
                    <a:p>
                      <a:r>
                        <a:rPr lang="en-US" dirty="0">
                          <a:effectLst/>
                        </a:rPr>
                        <a:t> CKD 1-5</a:t>
                      </a:r>
                    </a:p>
                  </a:txBody>
                  <a:tcPr marL="6350" marR="6350" marT="6350" marB="6350" anchor="ctr"/>
                </a:tc>
                <a:tc>
                  <a:txBody>
                    <a:bodyPr/>
                    <a:lstStyle/>
                    <a:p>
                      <a:r>
                        <a:rPr lang="en-US" dirty="0"/>
                        <a:t>  All stages of CKD, not on dialysis</a:t>
                      </a:r>
                    </a:p>
                  </a:txBody>
                  <a:tcPr marL="6350" marR="6350" marT="6350" marB="6350" anchor="ctr"/>
                </a:tc>
                <a:extLst>
                  <a:ext uri="{0D108BD9-81ED-4DB2-BD59-A6C34878D82A}">
                    <a16:rowId xmlns:a16="http://schemas.microsoft.com/office/drawing/2014/main" val="2589593075"/>
                  </a:ext>
                </a:extLst>
              </a:tr>
              <a:tr h="390474">
                <a:tc>
                  <a:txBody>
                    <a:bodyPr/>
                    <a:lstStyle/>
                    <a:p>
                      <a:r>
                        <a:rPr lang="en-US"/>
                        <a:t> CKD 3-5</a:t>
                      </a:r>
                    </a:p>
                  </a:txBody>
                  <a:tcPr marL="6350" marR="6350" marT="6350" marB="6350" anchor="ctr"/>
                </a:tc>
                <a:tc>
                  <a:txBody>
                    <a:bodyPr/>
                    <a:lstStyle/>
                    <a:p>
                      <a:r>
                        <a:rPr lang="en-US" dirty="0"/>
                        <a:t>  Stages 3-5 of CKD, not on dialysis</a:t>
                      </a:r>
                    </a:p>
                  </a:txBody>
                  <a:tcPr marL="6350" marR="6350" marT="6350" marB="6350" anchor="ctr"/>
                </a:tc>
                <a:extLst>
                  <a:ext uri="{0D108BD9-81ED-4DB2-BD59-A6C34878D82A}">
                    <a16:rowId xmlns:a16="http://schemas.microsoft.com/office/drawing/2014/main" val="1599354754"/>
                  </a:ext>
                </a:extLst>
              </a:tr>
              <a:tr h="390474">
                <a:tc>
                  <a:txBody>
                    <a:bodyPr/>
                    <a:lstStyle/>
                    <a:p>
                      <a:r>
                        <a:rPr lang="en-US"/>
                        <a:t> CKD 1-5D</a:t>
                      </a:r>
                    </a:p>
                  </a:txBody>
                  <a:tcPr marL="6350" marR="6350" marT="6350" marB="6350" anchor="ctr"/>
                </a:tc>
                <a:tc>
                  <a:txBody>
                    <a:bodyPr/>
                    <a:lstStyle/>
                    <a:p>
                      <a:r>
                        <a:rPr lang="en-US" dirty="0"/>
                        <a:t>  All stages of CKD, including those on dialysis</a:t>
                      </a:r>
                    </a:p>
                  </a:txBody>
                  <a:tcPr marL="6350" marR="6350" marT="6350" marB="6350" anchor="ctr"/>
                </a:tc>
                <a:extLst>
                  <a:ext uri="{0D108BD9-81ED-4DB2-BD59-A6C34878D82A}">
                    <a16:rowId xmlns:a16="http://schemas.microsoft.com/office/drawing/2014/main" val="2964972779"/>
                  </a:ext>
                </a:extLst>
              </a:tr>
              <a:tr h="390474">
                <a:tc>
                  <a:txBody>
                    <a:bodyPr/>
                    <a:lstStyle/>
                    <a:p>
                      <a:r>
                        <a:rPr lang="en-US"/>
                        <a:t> CKD 3-5D</a:t>
                      </a:r>
                    </a:p>
                  </a:txBody>
                  <a:tcPr marL="6350" marR="6350" marT="6350" marB="6350" anchor="ctr"/>
                </a:tc>
                <a:tc>
                  <a:txBody>
                    <a:bodyPr/>
                    <a:lstStyle/>
                    <a:p>
                      <a:r>
                        <a:rPr lang="en-US" dirty="0"/>
                        <a:t>  Stages 3-5 of CKD, including those on dialysis</a:t>
                      </a:r>
                    </a:p>
                  </a:txBody>
                  <a:tcPr marL="6350" marR="6350" marT="6350" marB="6350" anchor="ctr"/>
                </a:tc>
                <a:extLst>
                  <a:ext uri="{0D108BD9-81ED-4DB2-BD59-A6C34878D82A}">
                    <a16:rowId xmlns:a16="http://schemas.microsoft.com/office/drawing/2014/main" val="3747343069"/>
                  </a:ext>
                </a:extLst>
              </a:tr>
              <a:tr h="390474">
                <a:tc>
                  <a:txBody>
                    <a:bodyPr/>
                    <a:lstStyle/>
                    <a:p>
                      <a:r>
                        <a:rPr lang="en-US"/>
                        <a:t> CKD 5D</a:t>
                      </a:r>
                    </a:p>
                  </a:txBody>
                  <a:tcPr marL="6350" marR="6350" marT="6350" marB="6350" anchor="ctr"/>
                </a:tc>
                <a:tc>
                  <a:txBody>
                    <a:bodyPr/>
                    <a:lstStyle/>
                    <a:p>
                      <a:r>
                        <a:rPr lang="en-US" dirty="0"/>
                        <a:t>  Stage 5 CKD, including those on dialysis</a:t>
                      </a:r>
                    </a:p>
                  </a:txBody>
                  <a:tcPr marL="6350" marR="6350" marT="6350" marB="6350" anchor="ctr"/>
                </a:tc>
                <a:extLst>
                  <a:ext uri="{0D108BD9-81ED-4DB2-BD59-A6C34878D82A}">
                    <a16:rowId xmlns:a16="http://schemas.microsoft.com/office/drawing/2014/main" val="2826819353"/>
                  </a:ext>
                </a:extLst>
              </a:tr>
              <a:tr h="390474">
                <a:tc>
                  <a:txBody>
                    <a:bodyPr/>
                    <a:lstStyle/>
                    <a:p>
                      <a:r>
                        <a:rPr lang="en-US"/>
                        <a:t> Maintenance dialysis</a:t>
                      </a:r>
                    </a:p>
                  </a:txBody>
                  <a:tcPr marL="6350" marR="6350" marT="6350" marB="6350" anchor="ctr"/>
                </a:tc>
                <a:tc>
                  <a:txBody>
                    <a:bodyPr/>
                    <a:lstStyle/>
                    <a:p>
                      <a:r>
                        <a:rPr lang="en-US" dirty="0"/>
                        <a:t>  ESKD, on maintenance hemodialysis OR peritoneal dialysis</a:t>
                      </a:r>
                    </a:p>
                  </a:txBody>
                  <a:tcPr marL="6350" marR="6350" marT="6350" marB="6350" anchor="ctr"/>
                </a:tc>
                <a:extLst>
                  <a:ext uri="{0D108BD9-81ED-4DB2-BD59-A6C34878D82A}">
                    <a16:rowId xmlns:a16="http://schemas.microsoft.com/office/drawing/2014/main" val="1861285836"/>
                  </a:ext>
                </a:extLst>
              </a:tr>
              <a:tr h="390474">
                <a:tc>
                  <a:txBody>
                    <a:bodyPr/>
                    <a:lstStyle/>
                    <a:p>
                      <a:r>
                        <a:rPr lang="en-US"/>
                        <a:t> MHD</a:t>
                      </a:r>
                    </a:p>
                  </a:txBody>
                  <a:tcPr marL="6350" marR="6350" marT="6350" marB="6350" anchor="ctr"/>
                </a:tc>
                <a:tc>
                  <a:txBody>
                    <a:bodyPr/>
                    <a:lstStyle/>
                    <a:p>
                      <a:r>
                        <a:rPr lang="en-US" dirty="0"/>
                        <a:t>  End stage CKD, on maintenance hemodialysis</a:t>
                      </a:r>
                    </a:p>
                  </a:txBody>
                  <a:tcPr marL="6350" marR="6350" marT="6350" marB="6350" anchor="ctr"/>
                </a:tc>
                <a:extLst>
                  <a:ext uri="{0D108BD9-81ED-4DB2-BD59-A6C34878D82A}">
                    <a16:rowId xmlns:a16="http://schemas.microsoft.com/office/drawing/2014/main" val="1960752719"/>
                  </a:ext>
                </a:extLst>
              </a:tr>
              <a:tr h="390474">
                <a:tc>
                  <a:txBody>
                    <a:bodyPr/>
                    <a:lstStyle/>
                    <a:p>
                      <a:r>
                        <a:rPr lang="en-US"/>
                        <a:t> Non-dialyzed</a:t>
                      </a:r>
                    </a:p>
                  </a:txBody>
                  <a:tcPr marL="6350" marR="6350" marT="6350" marB="6350" anchor="ctr"/>
                </a:tc>
                <a:tc>
                  <a:txBody>
                    <a:bodyPr/>
                    <a:lstStyle/>
                    <a:p>
                      <a:r>
                        <a:rPr lang="en-US" dirty="0"/>
                        <a:t>  All stages of CKD, not on dialysis</a:t>
                      </a:r>
                    </a:p>
                  </a:txBody>
                  <a:tcPr marL="6350" marR="6350" marT="6350" marB="6350" anchor="ctr"/>
                </a:tc>
                <a:extLst>
                  <a:ext uri="{0D108BD9-81ED-4DB2-BD59-A6C34878D82A}">
                    <a16:rowId xmlns:a16="http://schemas.microsoft.com/office/drawing/2014/main" val="1180892877"/>
                  </a:ext>
                </a:extLst>
              </a:tr>
              <a:tr h="390474">
                <a:tc>
                  <a:txBody>
                    <a:bodyPr/>
                    <a:lstStyle/>
                    <a:p>
                      <a:r>
                        <a:rPr lang="en-US"/>
                        <a:t> PD</a:t>
                      </a:r>
                    </a:p>
                  </a:txBody>
                  <a:tcPr marL="6350" marR="6350" marT="6350" marB="6350" anchor="ctr"/>
                </a:tc>
                <a:tc>
                  <a:txBody>
                    <a:bodyPr/>
                    <a:lstStyle/>
                    <a:p>
                      <a:r>
                        <a:rPr lang="en-US" dirty="0"/>
                        <a:t>  End stage CKD, on peritoneal </a:t>
                      </a:r>
                    </a:p>
                  </a:txBody>
                  <a:tcPr marL="6350" marR="6350" marT="6350" marB="6350" anchor="ctr"/>
                </a:tc>
                <a:extLst>
                  <a:ext uri="{0D108BD9-81ED-4DB2-BD59-A6C34878D82A}">
                    <a16:rowId xmlns:a16="http://schemas.microsoft.com/office/drawing/2014/main" val="3965839810"/>
                  </a:ext>
                </a:extLst>
              </a:tr>
              <a:tr h="390474">
                <a:tc>
                  <a:txBody>
                    <a:bodyPr/>
                    <a:lstStyle/>
                    <a:p>
                      <a:r>
                        <a:rPr lang="en-US" dirty="0"/>
                        <a:t> Post-Transplant</a:t>
                      </a:r>
                    </a:p>
                  </a:txBody>
                  <a:tcPr marL="6350" marR="6350" marT="6350" marB="6350" anchor="ctr"/>
                </a:tc>
                <a:tc>
                  <a:txBody>
                    <a:bodyPr/>
                    <a:lstStyle/>
                    <a:p>
                      <a:r>
                        <a:rPr lang="en-US" dirty="0"/>
                        <a:t>  CKD, post-kidney transplant</a:t>
                      </a:r>
                    </a:p>
                  </a:txBody>
                  <a:tcPr marL="6350" marR="6350" marT="6350" marB="6350" anchor="ctr"/>
                </a:tc>
                <a:extLst>
                  <a:ext uri="{0D108BD9-81ED-4DB2-BD59-A6C34878D82A}">
                    <a16:rowId xmlns:a16="http://schemas.microsoft.com/office/drawing/2014/main" val="3448084305"/>
                  </a:ext>
                </a:extLst>
              </a:tr>
            </a:tbl>
          </a:graphicData>
        </a:graphic>
      </p:graphicFrame>
      <p:sp>
        <p:nvSpPr>
          <p:cNvPr id="6" name="TextBox 7">
            <a:extLst>
              <a:ext uri="{FF2B5EF4-FFF2-40B4-BE49-F238E27FC236}">
                <a16:creationId xmlns:a16="http://schemas.microsoft.com/office/drawing/2014/main" id="{9F405DFC-2400-49FB-A4DC-DC6D2DDAAC9A}"/>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0856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TextBox 7">
            <a:extLst>
              <a:ext uri="{FF2B5EF4-FFF2-40B4-BE49-F238E27FC236}">
                <a16:creationId xmlns:a16="http://schemas.microsoft.com/office/drawing/2014/main" id="{8268F7BD-2B6D-45A7-B1F8-0A71BA8D1BAE}"/>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
        <p:nvSpPr>
          <p:cNvPr id="23557" name="Title 9">
            <a:extLst>
              <a:ext uri="{FF2B5EF4-FFF2-40B4-BE49-F238E27FC236}">
                <a16:creationId xmlns:a16="http://schemas.microsoft.com/office/drawing/2014/main" id="{A1082276-B72F-414F-9854-2BAAE70E9E02}"/>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CKD: Assessment Guideline Topics</a:t>
            </a:r>
          </a:p>
        </p:txBody>
      </p:sp>
      <p:sp>
        <p:nvSpPr>
          <p:cNvPr id="9" name="Slide Number Placeholder 4">
            <a:extLst>
              <a:ext uri="{FF2B5EF4-FFF2-40B4-BE49-F238E27FC236}">
                <a16:creationId xmlns:a16="http://schemas.microsoft.com/office/drawing/2014/main" id="{866AAD69-C96A-4271-B27D-EA65F4957AEB}"/>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43EEEF3-A737-4794-BB87-41CA85B32D20}" type="slidenum">
              <a:rPr lang="en-US" altLang="en-US">
                <a:solidFill>
                  <a:srgbClr val="898989"/>
                </a:solidFill>
              </a:rPr>
              <a:pPr eaLnBrk="1" hangingPunct="1"/>
              <a:t>18</a:t>
            </a:fld>
            <a:endParaRPr lang="en-US" altLang="en-US">
              <a:solidFill>
                <a:srgbClr val="898989"/>
              </a:solidFill>
            </a:endParaRPr>
          </a:p>
        </p:txBody>
      </p:sp>
      <p:sp>
        <p:nvSpPr>
          <p:cNvPr id="10" name="Text Placeholder 9">
            <a:extLst>
              <a:ext uri="{FF2B5EF4-FFF2-40B4-BE49-F238E27FC236}">
                <a16:creationId xmlns:a16="http://schemas.microsoft.com/office/drawing/2014/main" id="{B2993948-EBF2-47CA-AA6F-8196E6AE12C0}"/>
              </a:ext>
            </a:extLst>
          </p:cNvPr>
          <p:cNvSpPr>
            <a:spLocks noGrp="1"/>
          </p:cNvSpPr>
          <p:nvPr>
            <p:ph type="body" sz="quarter" idx="4294967295"/>
          </p:nvPr>
        </p:nvSpPr>
        <p:spPr>
          <a:xfrm>
            <a:off x="292395" y="914400"/>
            <a:ext cx="4038600" cy="5257800"/>
          </a:xfrm>
        </p:spPr>
        <p:txBody>
          <a:bodyPr/>
          <a:lstStyle/>
          <a:p>
            <a:pPr>
              <a:buFont typeface="Arial" panose="020B0604020202020204" pitchFamily="34" charset="0"/>
              <a:buChar char="•"/>
            </a:pPr>
            <a:r>
              <a:rPr lang="en-US" sz="1600" dirty="0"/>
              <a:t>Routine Nutrition Screening</a:t>
            </a:r>
          </a:p>
          <a:p>
            <a:pPr>
              <a:buFont typeface="Arial" panose="020B0604020202020204" pitchFamily="34" charset="0"/>
              <a:buChar char="•"/>
            </a:pPr>
            <a:r>
              <a:rPr lang="en-US" sz="1600" dirty="0"/>
              <a:t>Nutrition Screening Tools</a:t>
            </a:r>
          </a:p>
          <a:p>
            <a:pPr>
              <a:buFont typeface="Arial" panose="020B0604020202020204" pitchFamily="34" charset="0"/>
              <a:buChar char="•"/>
            </a:pPr>
            <a:r>
              <a:rPr lang="en-US" sz="1600" dirty="0"/>
              <a:t>Routine Nutrition Assessment</a:t>
            </a:r>
          </a:p>
          <a:p>
            <a:pPr>
              <a:buFont typeface="Arial" panose="020B0604020202020204" pitchFamily="34" charset="0"/>
              <a:buChar char="•"/>
            </a:pPr>
            <a:r>
              <a:rPr lang="en-US" sz="1600" dirty="0"/>
              <a:t>Skinfold Thickness</a:t>
            </a:r>
          </a:p>
          <a:p>
            <a:pPr>
              <a:buFont typeface="Arial" panose="020B0604020202020204" pitchFamily="34" charset="0"/>
              <a:buChar char="•"/>
            </a:pPr>
            <a:r>
              <a:rPr lang="en-US" sz="1600" dirty="0"/>
              <a:t>Waist Circumference</a:t>
            </a:r>
          </a:p>
          <a:p>
            <a:pPr>
              <a:buFont typeface="Arial" panose="020B0604020202020204" pitchFamily="34" charset="0"/>
              <a:buChar char="•"/>
            </a:pPr>
            <a:r>
              <a:rPr lang="en-US" sz="1600" dirty="0"/>
              <a:t>Conicity Index</a:t>
            </a:r>
          </a:p>
          <a:p>
            <a:pPr>
              <a:buFont typeface="Arial" panose="020B0604020202020204" pitchFamily="34" charset="0"/>
              <a:buChar char="•"/>
            </a:pPr>
            <a:r>
              <a:rPr lang="en-US" sz="1600" dirty="0"/>
              <a:t>Creatinine Kinetics</a:t>
            </a:r>
          </a:p>
          <a:p>
            <a:pPr>
              <a:buFont typeface="Arial" panose="020B0604020202020204" pitchFamily="34" charset="0"/>
              <a:buChar char="•"/>
            </a:pPr>
            <a:r>
              <a:rPr lang="en-US" sz="1600" dirty="0"/>
              <a:t>BMI as a Predictor of Mortality, MHD</a:t>
            </a:r>
          </a:p>
          <a:p>
            <a:pPr>
              <a:buFont typeface="Arial" panose="020B0604020202020204" pitchFamily="34" charset="0"/>
              <a:buChar char="•"/>
            </a:pPr>
            <a:r>
              <a:rPr lang="en-US" sz="1600" dirty="0"/>
              <a:t>BMI as a Predictor of Mortality, PD</a:t>
            </a:r>
          </a:p>
          <a:p>
            <a:pPr>
              <a:buFont typeface="Arial" panose="020B0604020202020204" pitchFamily="34" charset="0"/>
              <a:buChar char="•"/>
            </a:pPr>
            <a:r>
              <a:rPr lang="en-US" sz="1600" dirty="0"/>
              <a:t>BMI as a Predictor of Mortality, Non-Dialyzed</a:t>
            </a:r>
          </a:p>
          <a:p>
            <a:pPr>
              <a:buFont typeface="Arial" panose="020B0604020202020204" pitchFamily="34" charset="0"/>
              <a:buChar char="•"/>
            </a:pPr>
            <a:r>
              <a:rPr lang="en-US" sz="1600" dirty="0"/>
              <a:t>BMI as a Predictor of Mortality, Post Transplant</a:t>
            </a:r>
          </a:p>
          <a:p>
            <a:pPr>
              <a:buFont typeface="Arial" panose="020B0604020202020204" pitchFamily="34" charset="0"/>
              <a:buChar char="•"/>
            </a:pPr>
            <a:r>
              <a:rPr lang="en-US" sz="1600" dirty="0"/>
              <a:t>Body Composition and Body Weight/Body Mass Index</a:t>
            </a:r>
          </a:p>
          <a:p>
            <a:pPr>
              <a:buFont typeface="Arial" panose="020B0604020202020204" pitchFamily="34" charset="0"/>
              <a:buChar char="•"/>
            </a:pPr>
            <a:r>
              <a:rPr lang="en-US" sz="1600" dirty="0"/>
              <a:t>Frequency of Body Weight/Body Mass Index and Body Composition Assessment</a:t>
            </a:r>
          </a:p>
          <a:p>
            <a:pPr>
              <a:buFont typeface="Arial" panose="020B0604020202020204" pitchFamily="34" charset="0"/>
              <a:buChar char="•"/>
            </a:pPr>
            <a:r>
              <a:rPr lang="en-US" sz="1600" dirty="0"/>
              <a:t>Assessment of Body Weight</a:t>
            </a:r>
          </a:p>
          <a:p>
            <a:pPr>
              <a:buFont typeface="Arial" panose="020B0604020202020204" pitchFamily="34" charset="0"/>
              <a:buChar char="•"/>
            </a:pPr>
            <a:r>
              <a:rPr lang="en-US" sz="1600" dirty="0"/>
              <a:t>BMI and PEW</a:t>
            </a:r>
          </a:p>
          <a:p>
            <a:pPr>
              <a:buFont typeface="Arial" panose="020B0604020202020204" pitchFamily="34" charset="0"/>
              <a:buChar char="•"/>
            </a:pPr>
            <a:r>
              <a:rPr lang="en-US" sz="1600" dirty="0"/>
              <a:t>Bioelectrical Impedance for Patients on MHD</a:t>
            </a:r>
          </a:p>
          <a:p>
            <a:endParaRPr lang="en-US" sz="1400" dirty="0"/>
          </a:p>
        </p:txBody>
      </p:sp>
      <p:sp>
        <p:nvSpPr>
          <p:cNvPr id="15" name="Text Placeholder 9">
            <a:extLst>
              <a:ext uri="{FF2B5EF4-FFF2-40B4-BE49-F238E27FC236}">
                <a16:creationId xmlns:a16="http://schemas.microsoft.com/office/drawing/2014/main" id="{3C0DADFA-71BB-406B-B220-245B7F7F575B}"/>
              </a:ext>
            </a:extLst>
          </p:cNvPr>
          <p:cNvSpPr txBox="1">
            <a:spLocks/>
          </p:cNvSpPr>
          <p:nvPr/>
        </p:nvSpPr>
        <p:spPr bwMode="auto">
          <a:xfrm>
            <a:off x="4724400" y="990600"/>
            <a:ext cx="4114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Font typeface="Arial" panose="020B0604020202020204" pitchFamily="34" charset="0"/>
              <a:buChar char="•"/>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969696"/>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969696"/>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Bioelectrical Impedance for Patients, Non-Dialyzed and on PD</a:t>
            </a:r>
          </a:p>
          <a:p>
            <a:r>
              <a:rPr lang="en-US" sz="1600" dirty="0"/>
              <a:t>DEXA for Body Composition Assessment</a:t>
            </a:r>
          </a:p>
          <a:p>
            <a:r>
              <a:rPr lang="en-US" sz="1600" dirty="0"/>
              <a:t>Single Biomarker Measurements</a:t>
            </a:r>
          </a:p>
          <a:p>
            <a:r>
              <a:rPr lang="en-US" sz="1600" dirty="0"/>
              <a:t>Serum Albumin Levels</a:t>
            </a:r>
          </a:p>
          <a:p>
            <a:r>
              <a:rPr lang="en-US" sz="1600" dirty="0"/>
              <a:t>Handgrip Strength</a:t>
            </a:r>
          </a:p>
          <a:p>
            <a:r>
              <a:rPr lang="en-US" sz="1600" dirty="0"/>
              <a:t>Assessment of Resting Energy Expenditure</a:t>
            </a:r>
          </a:p>
          <a:p>
            <a:r>
              <a:rPr lang="en-US" sz="1600" dirty="0"/>
              <a:t>Resting Energy Expenditure Equations</a:t>
            </a:r>
          </a:p>
          <a:p>
            <a:r>
              <a:rPr lang="en-US" sz="1600" dirty="0"/>
              <a:t>7-Point Subjective Assessment</a:t>
            </a:r>
          </a:p>
          <a:p>
            <a:r>
              <a:rPr lang="en-US" sz="1600" dirty="0"/>
              <a:t>Malnutrition Inflammation Score</a:t>
            </a:r>
          </a:p>
          <a:p>
            <a:r>
              <a:rPr lang="en-US" sz="1600" dirty="0"/>
              <a:t>Considerations when Assessing Dietary Intake</a:t>
            </a:r>
          </a:p>
          <a:p>
            <a:r>
              <a:rPr lang="en-US" sz="1600" dirty="0"/>
              <a:t>3-Day Food Records to Assess Dietary Intake</a:t>
            </a:r>
          </a:p>
          <a:p>
            <a:r>
              <a:rPr lang="en-US" sz="1600" dirty="0"/>
              <a:t>Alternative Methods of Assessing Dietary Intake in CKD 3-5</a:t>
            </a:r>
          </a:p>
          <a:p>
            <a:r>
              <a:rPr lang="en-US" sz="1600" dirty="0"/>
              <a:t>Alternative Methods of Assessing Dietary Intake in CKD 5D</a:t>
            </a:r>
          </a:p>
          <a:p>
            <a:endParaRPr lang="en-US" sz="1600" dirty="0"/>
          </a:p>
          <a:p>
            <a:endParaRPr lang="en-US" sz="1400"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9589-01F3-46D7-8163-C9EC18138936}"/>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CKD: Macronutrients Guideline Topics</a:t>
            </a:r>
            <a:endParaRPr lang="en-US" dirty="0"/>
          </a:p>
        </p:txBody>
      </p:sp>
      <p:sp>
        <p:nvSpPr>
          <p:cNvPr id="3" name="Text Placeholder 2">
            <a:extLst>
              <a:ext uri="{FF2B5EF4-FFF2-40B4-BE49-F238E27FC236}">
                <a16:creationId xmlns:a16="http://schemas.microsoft.com/office/drawing/2014/main" id="{CE464157-32AF-4D04-9941-88866339AA94}"/>
              </a:ext>
            </a:extLst>
          </p:cNvPr>
          <p:cNvSpPr>
            <a:spLocks noGrp="1"/>
          </p:cNvSpPr>
          <p:nvPr>
            <p:ph type="body" sz="quarter" idx="4294967295"/>
          </p:nvPr>
        </p:nvSpPr>
        <p:spPr>
          <a:xfrm>
            <a:off x="228600" y="996156"/>
            <a:ext cx="4114800" cy="5410200"/>
          </a:xfrm>
        </p:spPr>
        <p:txBody>
          <a:bodyPr/>
          <a:lstStyle/>
          <a:p>
            <a:pPr>
              <a:buFont typeface="Arial" panose="020B0604020202020204" pitchFamily="34" charset="0"/>
              <a:buChar char="•"/>
            </a:pPr>
            <a:r>
              <a:rPr lang="en-US" sz="1600" dirty="0"/>
              <a:t>Dietary Patterns: Mediterranean Diet</a:t>
            </a:r>
          </a:p>
          <a:p>
            <a:pPr>
              <a:buFont typeface="Arial" panose="020B0604020202020204" pitchFamily="34" charset="0"/>
              <a:buChar char="•"/>
            </a:pPr>
            <a:r>
              <a:rPr lang="en-US" sz="1600" dirty="0"/>
              <a:t>Dietary Patterns: Fruits and Vegetables</a:t>
            </a:r>
          </a:p>
          <a:p>
            <a:pPr>
              <a:buFont typeface="Arial" panose="020B0604020202020204" pitchFamily="34" charset="0"/>
              <a:buChar char="•"/>
            </a:pPr>
            <a:r>
              <a:rPr lang="en-US" sz="1600" dirty="0"/>
              <a:t>LC n-3 PUFA Nutritional Supplements for Lipid Profile, MHD</a:t>
            </a:r>
          </a:p>
          <a:p>
            <a:pPr>
              <a:buFont typeface="Arial" panose="020B0604020202020204" pitchFamily="34" charset="0"/>
              <a:buChar char="•"/>
            </a:pPr>
            <a:r>
              <a:rPr lang="en-US" sz="1600" dirty="0"/>
              <a:t>LC n-3 PUFA Nutritional Supplements for Lipid Profile, PD</a:t>
            </a:r>
          </a:p>
          <a:p>
            <a:pPr>
              <a:buFont typeface="Arial" panose="020B0604020202020204" pitchFamily="34" charset="0"/>
              <a:buChar char="•"/>
            </a:pPr>
            <a:r>
              <a:rPr lang="en-US" sz="1600" dirty="0"/>
              <a:t>LC n-3 PUFA Nutritional Supplements for Lipid Profile, Non-dialyzed</a:t>
            </a:r>
          </a:p>
          <a:p>
            <a:pPr>
              <a:buFont typeface="Arial" panose="020B0604020202020204" pitchFamily="34" charset="0"/>
              <a:buChar char="•"/>
            </a:pPr>
            <a:r>
              <a:rPr lang="en-US" sz="1600" dirty="0"/>
              <a:t>LC n-3 PUFA Nutritional Supplements for Mortality and CVD, MHD and Post-Transplant</a:t>
            </a:r>
          </a:p>
          <a:p>
            <a:pPr>
              <a:buFont typeface="Arial" panose="020B0604020202020204" pitchFamily="34" charset="0"/>
              <a:buChar char="•"/>
            </a:pPr>
            <a:r>
              <a:rPr lang="en-US" sz="1600" dirty="0"/>
              <a:t>LC n-3 PUFA Nutritional Supplements for Mortality and CVD, PD</a:t>
            </a:r>
          </a:p>
          <a:p>
            <a:pPr>
              <a:buFont typeface="Arial" panose="020B0604020202020204" pitchFamily="34" charset="0"/>
              <a:buChar char="•"/>
            </a:pPr>
            <a:r>
              <a:rPr lang="en-US" sz="1600" dirty="0"/>
              <a:t>Protein Restriction, Non-Diabetic</a:t>
            </a:r>
          </a:p>
          <a:p>
            <a:pPr>
              <a:buFont typeface="Arial" panose="020B0604020202020204" pitchFamily="34" charset="0"/>
              <a:buChar char="•"/>
            </a:pPr>
            <a:r>
              <a:rPr lang="en-US" sz="1600" dirty="0"/>
              <a:t>Dietary Protein Intake, MHD, Non-Diabetic</a:t>
            </a:r>
          </a:p>
          <a:p>
            <a:pPr>
              <a:buFont typeface="Arial" panose="020B0604020202020204" pitchFamily="34" charset="0"/>
              <a:buChar char="•"/>
            </a:pPr>
            <a:r>
              <a:rPr lang="en-US" sz="1600" dirty="0"/>
              <a:t>Dietary Protein Intake, PD, Non-Diabetic</a:t>
            </a:r>
          </a:p>
          <a:p>
            <a:pPr>
              <a:buFont typeface="Arial" panose="020B0604020202020204" pitchFamily="34" charset="0"/>
              <a:buChar char="•"/>
            </a:pPr>
            <a:r>
              <a:rPr lang="en-US" sz="1600" dirty="0"/>
              <a:t>Macronutrients: Protein Type</a:t>
            </a:r>
          </a:p>
          <a:p>
            <a:pPr>
              <a:buFont typeface="Arial" panose="020B0604020202020204" pitchFamily="34" charset="0"/>
              <a:buChar char="•"/>
            </a:pPr>
            <a:r>
              <a:rPr lang="en-US" sz="1600" dirty="0"/>
              <a:t>Macronutrients: Protein Type, Post-Transplant</a:t>
            </a:r>
          </a:p>
        </p:txBody>
      </p:sp>
      <p:sp>
        <p:nvSpPr>
          <p:cNvPr id="4" name="Text Placeholder 2">
            <a:extLst>
              <a:ext uri="{FF2B5EF4-FFF2-40B4-BE49-F238E27FC236}">
                <a16:creationId xmlns:a16="http://schemas.microsoft.com/office/drawing/2014/main" id="{C2A4B8A0-4D89-4C65-BBB0-29EC8F25AE3F}"/>
              </a:ext>
            </a:extLst>
          </p:cNvPr>
          <p:cNvSpPr txBox="1">
            <a:spLocks/>
          </p:cNvSpPr>
          <p:nvPr/>
        </p:nvSpPr>
        <p:spPr bwMode="auto">
          <a:xfrm>
            <a:off x="4495800" y="914400"/>
            <a:ext cx="4114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Font typeface="Arial" panose="020B0604020202020204" pitchFamily="34" charset="0"/>
              <a:buChar char="•"/>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969696"/>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969696"/>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LC n-3 PUFA Nutritional Supplements for AV Graft and Fistula Patency for MHD</a:t>
            </a:r>
          </a:p>
          <a:p>
            <a:r>
              <a:rPr lang="en-US" sz="1600" dirty="0"/>
              <a:t>LC n-3 PUFA Nutritional Supplements for Kidney Allograft Survival</a:t>
            </a:r>
          </a:p>
          <a:p>
            <a:r>
              <a:rPr lang="en-US" sz="1600" dirty="0"/>
              <a:t>Oral Protein-Energy Supplementation for CKD 3-5D</a:t>
            </a:r>
          </a:p>
          <a:p>
            <a:r>
              <a:rPr lang="en-US" sz="1600" dirty="0"/>
              <a:t>Oral Protein-Energy Supplementation for Post-Transplant</a:t>
            </a:r>
          </a:p>
          <a:p>
            <a:r>
              <a:rPr lang="en-US" sz="1600" dirty="0"/>
              <a:t>Enteral Nutrition Supplementation</a:t>
            </a:r>
          </a:p>
          <a:p>
            <a:r>
              <a:rPr lang="en-US" sz="1600" dirty="0"/>
              <a:t>TPN and IDPN Protein-Energy Supplementation</a:t>
            </a:r>
          </a:p>
          <a:p>
            <a:r>
              <a:rPr lang="en-US" sz="1600" dirty="0"/>
              <a:t>Dialysate Protein-Energy Supplementation</a:t>
            </a:r>
          </a:p>
          <a:p>
            <a:r>
              <a:rPr lang="en-US" sz="1600" dirty="0"/>
              <a:t>Protein Restriction, Non-Dialysis with Diabetes</a:t>
            </a:r>
          </a:p>
          <a:p>
            <a:r>
              <a:rPr lang="en-US" sz="1600" dirty="0"/>
              <a:t>Dietary Protein Intake MHD, PD, Diabetic</a:t>
            </a:r>
          </a:p>
          <a:p>
            <a:r>
              <a:rPr lang="en-US" sz="1600" dirty="0"/>
              <a:t>Statement on Energy Intake in CKD 1-5D</a:t>
            </a:r>
          </a:p>
          <a:p>
            <a:r>
              <a:rPr lang="en-US" sz="1600" dirty="0"/>
              <a:t>Statement on Energy Intake in Post Transplant</a:t>
            </a:r>
          </a:p>
          <a:p>
            <a:endParaRPr lang="en-US" sz="1600" dirty="0"/>
          </a:p>
        </p:txBody>
      </p:sp>
      <p:sp>
        <p:nvSpPr>
          <p:cNvPr id="5" name="TextBox 7">
            <a:extLst>
              <a:ext uri="{FF2B5EF4-FFF2-40B4-BE49-F238E27FC236}">
                <a16:creationId xmlns:a16="http://schemas.microsoft.com/office/drawing/2014/main" id="{93A6136C-DC5E-4F11-AE0E-1F5BCA09E7F8}"/>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86095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TextBox 4">
            <a:extLst>
              <a:ext uri="{FF2B5EF4-FFF2-40B4-BE49-F238E27FC236}">
                <a16:creationId xmlns:a16="http://schemas.microsoft.com/office/drawing/2014/main" id="{A53B0020-9D47-4256-8691-DD4F1B1D2DF3}"/>
              </a:ext>
            </a:extLst>
          </p:cNvPr>
          <p:cNvSpPr txBox="1">
            <a:spLocks noChangeArrowheads="1"/>
          </p:cNvSpPr>
          <p:nvPr/>
        </p:nvSpPr>
        <p:spPr bwMode="auto">
          <a:xfrm>
            <a:off x="381000" y="6507162"/>
            <a:ext cx="2652823" cy="33847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r>
              <a:rPr lang="en-US" altLang="en-US" sz="1200" dirty="0">
                <a:solidFill>
                  <a:srgbClr val="39683E"/>
                </a:solidFill>
              </a:rPr>
              <a:t>© 2020 Evidence Analysis Library</a:t>
            </a:r>
            <a:r>
              <a:rPr lang="en-US" altLang="en-US" sz="1200" baseline="30000" dirty="0">
                <a:solidFill>
                  <a:srgbClr val="39683E"/>
                </a:solidFill>
              </a:rPr>
              <a:t>®</a:t>
            </a:r>
            <a:endParaRPr lang="en-US" altLang="en-US" sz="1200" dirty="0">
              <a:solidFill>
                <a:srgbClr val="39683E"/>
              </a:solidFill>
            </a:endParaRPr>
          </a:p>
        </p:txBody>
      </p:sp>
      <p:sp>
        <p:nvSpPr>
          <p:cNvPr id="11266" name="Title 1">
            <a:extLst>
              <a:ext uri="{FF2B5EF4-FFF2-40B4-BE49-F238E27FC236}">
                <a16:creationId xmlns:a16="http://schemas.microsoft.com/office/drawing/2014/main" id="{CF39485D-E368-4A1A-83A8-E371808B8E73}"/>
              </a:ext>
            </a:extLst>
          </p:cNvPr>
          <p:cNvSpPr>
            <a:spLocks noGrp="1"/>
          </p:cNvSpPr>
          <p:nvPr>
            <p:ph type="title"/>
          </p:nvPr>
        </p:nvSpPr>
        <p:spPr/>
        <p:txBody>
          <a:bodyPr/>
          <a:lstStyle/>
          <a:p>
            <a:r>
              <a:rPr lang="en-US" altLang="en-US" sz="3200" dirty="0">
                <a:latin typeface="Arial" panose="020B0604020202020204" pitchFamily="34" charset="0"/>
                <a:cs typeface="Arial" panose="020B0604020202020204" pitchFamily="34" charset="0"/>
              </a:rPr>
              <a:t>Definition</a:t>
            </a:r>
          </a:p>
        </p:txBody>
      </p:sp>
      <p:sp>
        <p:nvSpPr>
          <p:cNvPr id="6" name="Slide Number Placeholder 4" hidden="1">
            <a:extLst>
              <a:ext uri="{FF2B5EF4-FFF2-40B4-BE49-F238E27FC236}">
                <a16:creationId xmlns:a16="http://schemas.microsoft.com/office/drawing/2014/main" id="{2F590A42-007F-40F2-9C2A-94602986439F}"/>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Aft>
                <a:spcPts val="600"/>
              </a:spcAft>
            </a:pPr>
            <a:fld id="{99541C58-C886-4D62-BAE1-7AD28866AD39}" type="slidenum">
              <a:rPr lang="en-US" altLang="en-US">
                <a:solidFill>
                  <a:srgbClr val="898989"/>
                </a:solidFill>
              </a:rPr>
              <a:pPr eaLnBrk="1" hangingPunct="1">
                <a:spcAft>
                  <a:spcPts val="600"/>
                </a:spcAft>
              </a:pPr>
              <a:t>2</a:t>
            </a:fld>
            <a:endParaRPr lang="en-US" altLang="en-US">
              <a:solidFill>
                <a:srgbClr val="898989"/>
              </a:solidFill>
            </a:endParaRPr>
          </a:p>
        </p:txBody>
      </p:sp>
      <p:sp>
        <p:nvSpPr>
          <p:cNvPr id="11267" name="Text Placeholder 2">
            <a:extLst>
              <a:ext uri="{FF2B5EF4-FFF2-40B4-BE49-F238E27FC236}">
                <a16:creationId xmlns:a16="http://schemas.microsoft.com/office/drawing/2014/main" id="{C5E0E47E-9A03-4041-A676-100D9479FC4A}"/>
              </a:ext>
            </a:extLst>
          </p:cNvPr>
          <p:cNvSpPr>
            <a:spLocks noGrp="1"/>
          </p:cNvSpPr>
          <p:nvPr>
            <p:ph type="body" sz="quarter" idx="4294967295"/>
          </p:nvPr>
        </p:nvSpPr>
        <p:spPr>
          <a:xfrm>
            <a:off x="457200" y="1219200"/>
            <a:ext cx="8153400" cy="4724400"/>
          </a:xfrm>
        </p:spPr>
        <p:txBody>
          <a:bodyPr>
            <a:normAutofit lnSpcReduction="10000"/>
          </a:bodyPr>
          <a:lstStyle/>
          <a:p>
            <a:pPr>
              <a:lnSpc>
                <a:spcPct val="90000"/>
              </a:lnSpc>
              <a:spcAft>
                <a:spcPts val="600"/>
              </a:spcAft>
              <a:buFont typeface="Arial" panose="020B0604020202020204" pitchFamily="34" charset="0"/>
              <a:buNone/>
            </a:pPr>
            <a:r>
              <a:rPr lang="en-US" altLang="en-US" sz="3000" dirty="0"/>
              <a:t>What is Evidence-based Dietetics Practice?</a:t>
            </a:r>
          </a:p>
          <a:p>
            <a:pPr>
              <a:lnSpc>
                <a:spcPct val="90000"/>
              </a:lnSpc>
              <a:spcAft>
                <a:spcPts val="600"/>
              </a:spcAft>
              <a:buFont typeface="Arial" panose="020B0604020202020204" pitchFamily="34" charset="0"/>
              <a:buNone/>
            </a:pPr>
            <a:endParaRPr lang="en-US" altLang="en-US" sz="2400" dirty="0"/>
          </a:p>
          <a:p>
            <a:pPr>
              <a:lnSpc>
                <a:spcPct val="90000"/>
              </a:lnSpc>
              <a:spcAft>
                <a:spcPts val="600"/>
              </a:spcAft>
              <a:buFont typeface="Arial" panose="020B0604020202020204" pitchFamily="34" charset="0"/>
              <a:buNone/>
            </a:pPr>
            <a:r>
              <a:rPr lang="en-US" altLang="en-US" sz="2800" b="1" dirty="0"/>
              <a:t>“Evidence-Based </a:t>
            </a:r>
            <a:r>
              <a:rPr lang="en-US" altLang="en-US" sz="2800" b="1" i="1" dirty="0"/>
              <a:t>Dietetics</a:t>
            </a:r>
            <a:r>
              <a:rPr lang="en-US" altLang="en-US" sz="2800" b="1" dirty="0"/>
              <a:t> Practice </a:t>
            </a:r>
            <a:r>
              <a:rPr lang="en-US" altLang="en-US" sz="2800" dirty="0"/>
              <a:t>is the use of systematically reviewed scientific evidence in making food and nutrition practice decisions by integrating best available evidence with professional expertise and client values to improve outcomes.”</a:t>
            </a:r>
          </a:p>
          <a:p>
            <a:pPr>
              <a:lnSpc>
                <a:spcPct val="90000"/>
              </a:lnSpc>
              <a:spcAft>
                <a:spcPts val="600"/>
              </a:spcAft>
              <a:buFont typeface="Arial" panose="020B0604020202020204" pitchFamily="34" charset="0"/>
              <a:buNone/>
            </a:pPr>
            <a:endParaRPr lang="en-US" altLang="en-US" sz="2400" dirty="0"/>
          </a:p>
          <a:p>
            <a:pPr>
              <a:lnSpc>
                <a:spcPct val="90000"/>
              </a:lnSpc>
              <a:spcAft>
                <a:spcPts val="600"/>
              </a:spcAft>
              <a:buFont typeface="Arial" panose="020B0604020202020204" pitchFamily="34" charset="0"/>
              <a:buNone/>
            </a:pPr>
            <a:endParaRPr lang="en-US" altLang="en-US" sz="2400" dirty="0"/>
          </a:p>
          <a:p>
            <a:pPr>
              <a:lnSpc>
                <a:spcPct val="90000"/>
              </a:lnSpc>
              <a:spcAft>
                <a:spcPts val="600"/>
              </a:spcAft>
              <a:buFont typeface="Arial" panose="020B0604020202020204" pitchFamily="34" charset="0"/>
              <a:buNone/>
            </a:pPr>
            <a:endParaRPr lang="en-US" altLang="en-US" sz="2400" dirty="0"/>
          </a:p>
          <a:p>
            <a:pPr algn="ctr">
              <a:lnSpc>
                <a:spcPct val="90000"/>
              </a:lnSpc>
              <a:spcAft>
                <a:spcPts val="600"/>
              </a:spcAft>
              <a:buFont typeface="Arial" panose="020B0604020202020204" pitchFamily="34" charset="0"/>
              <a:buNone/>
            </a:pPr>
            <a:r>
              <a:rPr lang="en-US" altLang="en-US" sz="1400" dirty="0"/>
              <a:t>ADA Scope of Dietetics Practice Framework: Approved by ADA House of Delegates</a:t>
            </a:r>
          </a:p>
          <a:p>
            <a:pPr>
              <a:lnSpc>
                <a:spcPct val="90000"/>
              </a:lnSpc>
              <a:spcAft>
                <a:spcPts val="600"/>
              </a:spcAft>
              <a:buFont typeface="Arial" panose="020B0604020202020204" pitchFamily="34" charset="0"/>
              <a:buNone/>
            </a:pPr>
            <a:endParaRPr lang="en-US" altLang="en-US" sz="2400" dirty="0"/>
          </a:p>
          <a:p>
            <a:pPr>
              <a:lnSpc>
                <a:spcPct val="90000"/>
              </a:lnSpc>
              <a:spcAft>
                <a:spcPts val="600"/>
              </a:spcAft>
              <a:buFont typeface="Arial" panose="020B0604020202020204" pitchFamily="34" charset="0"/>
              <a:buNone/>
            </a:pPr>
            <a:endParaRPr lang="en-US" altLang="en-US" sz="1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B9589-01F3-46D7-8163-C9EC18138936}"/>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CKD: Micronutrient Guideline Topics</a:t>
            </a:r>
            <a:endParaRPr lang="en-US" dirty="0"/>
          </a:p>
        </p:txBody>
      </p:sp>
      <p:sp>
        <p:nvSpPr>
          <p:cNvPr id="3" name="Text Placeholder 2">
            <a:extLst>
              <a:ext uri="{FF2B5EF4-FFF2-40B4-BE49-F238E27FC236}">
                <a16:creationId xmlns:a16="http://schemas.microsoft.com/office/drawing/2014/main" id="{CE464157-32AF-4D04-9941-88866339AA94}"/>
              </a:ext>
            </a:extLst>
          </p:cNvPr>
          <p:cNvSpPr>
            <a:spLocks noGrp="1"/>
          </p:cNvSpPr>
          <p:nvPr>
            <p:ph type="body" sz="quarter" idx="4294967295"/>
          </p:nvPr>
        </p:nvSpPr>
        <p:spPr>
          <a:xfrm>
            <a:off x="233916" y="914400"/>
            <a:ext cx="4338084" cy="5410200"/>
          </a:xfrm>
        </p:spPr>
        <p:txBody>
          <a:bodyPr/>
          <a:lstStyle/>
          <a:p>
            <a:pPr>
              <a:buFont typeface="Arial" panose="020B0604020202020204" pitchFamily="34" charset="0"/>
              <a:buChar char="•"/>
            </a:pPr>
            <a:r>
              <a:rPr lang="en-US" sz="1800" dirty="0"/>
              <a:t>Dietary Micronutrient Intake</a:t>
            </a:r>
          </a:p>
          <a:p>
            <a:pPr>
              <a:buFont typeface="Arial" panose="020B0604020202020204" pitchFamily="34" charset="0"/>
              <a:buChar char="•"/>
            </a:pPr>
            <a:r>
              <a:rPr lang="en-US" sz="1800" dirty="0"/>
              <a:t>Micronutrient Assessment and Supplementation</a:t>
            </a:r>
          </a:p>
          <a:p>
            <a:pPr>
              <a:buFont typeface="Arial" panose="020B0604020202020204" pitchFamily="34" charset="0"/>
              <a:buChar char="•"/>
            </a:pPr>
            <a:r>
              <a:rPr lang="en-US" sz="1800" dirty="0"/>
              <a:t>Micronutrient Supplementation, Dialysis</a:t>
            </a:r>
          </a:p>
          <a:p>
            <a:pPr>
              <a:buFont typeface="Arial" panose="020B0604020202020204" pitchFamily="34" charset="0"/>
              <a:buChar char="•"/>
            </a:pPr>
            <a:r>
              <a:rPr lang="en-US" sz="1800" dirty="0"/>
              <a:t>Folic Acid Supplementation for </a:t>
            </a:r>
            <a:r>
              <a:rPr lang="en-US" sz="1800" dirty="0" err="1"/>
              <a:t>Hyperhomocysteinemia</a:t>
            </a:r>
            <a:endParaRPr lang="en-US" sz="1800" dirty="0"/>
          </a:p>
          <a:p>
            <a:pPr>
              <a:buFont typeface="Arial" panose="020B0604020202020204" pitchFamily="34" charset="0"/>
              <a:buChar char="•"/>
            </a:pPr>
            <a:r>
              <a:rPr lang="en-US" sz="1800" dirty="0"/>
              <a:t>Folic Acid Supplementation for Folic Acid and Deficiency and Insufficiency, CKD 1-5 and Dialysis</a:t>
            </a:r>
          </a:p>
          <a:p>
            <a:pPr>
              <a:buFont typeface="Arial" panose="020B0604020202020204" pitchFamily="34" charset="0"/>
              <a:buChar char="•"/>
            </a:pPr>
            <a:r>
              <a:rPr lang="en-US" sz="1800" dirty="0"/>
              <a:t>Folic Acid Supplementation for Folic Acid Deficiency and Insufficiency, CKD and Post-Transplant</a:t>
            </a:r>
          </a:p>
          <a:p>
            <a:pPr>
              <a:buFont typeface="Arial" panose="020B0604020202020204" pitchFamily="34" charset="0"/>
              <a:buChar char="•"/>
            </a:pPr>
            <a:r>
              <a:rPr lang="en-US" sz="1800" dirty="0"/>
              <a:t>Vitamin C  Supplementation</a:t>
            </a:r>
          </a:p>
          <a:p>
            <a:pPr>
              <a:buFont typeface="Arial" panose="020B0604020202020204" pitchFamily="34" charset="0"/>
              <a:buChar char="•"/>
            </a:pPr>
            <a:r>
              <a:rPr lang="en-US" sz="1800" dirty="0"/>
              <a:t>Vitamin D Supplementation for Vitamin D Deficiency and Insufficiency, CKD 1-5D </a:t>
            </a:r>
          </a:p>
          <a:p>
            <a:pPr>
              <a:buFont typeface="Arial" panose="020B0604020202020204" pitchFamily="34" charset="0"/>
              <a:buChar char="•"/>
            </a:pPr>
            <a:endParaRPr lang="en-US" sz="1800" dirty="0"/>
          </a:p>
        </p:txBody>
      </p:sp>
      <p:sp>
        <p:nvSpPr>
          <p:cNvPr id="4" name="Text Placeholder 2">
            <a:extLst>
              <a:ext uri="{FF2B5EF4-FFF2-40B4-BE49-F238E27FC236}">
                <a16:creationId xmlns:a16="http://schemas.microsoft.com/office/drawing/2014/main" id="{C2A4B8A0-4D89-4C65-BBB0-29EC8F25AE3F}"/>
              </a:ext>
            </a:extLst>
          </p:cNvPr>
          <p:cNvSpPr txBox="1">
            <a:spLocks/>
          </p:cNvSpPr>
          <p:nvPr/>
        </p:nvSpPr>
        <p:spPr bwMode="auto">
          <a:xfrm>
            <a:off x="4795285" y="914400"/>
            <a:ext cx="3856411"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Font typeface="Arial" panose="020B0604020202020204" pitchFamily="34" charset="0"/>
              <a:buChar char="•"/>
              <a:defRPr sz="3200" kern="1200">
                <a:solidFill>
                  <a:srgbClr val="39683E"/>
                </a:solidFill>
                <a:latin typeface="Tahoma" pitchFamily="34" charset="0"/>
                <a:ea typeface="+mn-ea"/>
                <a:cs typeface="Tahoma" pitchFamily="34" charset="0"/>
              </a:defRPr>
            </a:lvl1pPr>
            <a:lvl2pPr marL="801688" indent="-344488" algn="l" rtl="0" eaLnBrk="0" fontAlgn="base" hangingPunct="0">
              <a:spcBef>
                <a:spcPct val="0"/>
              </a:spcBef>
              <a:spcAft>
                <a:spcPct val="0"/>
              </a:spcAft>
              <a:buFont typeface="Arial" panose="020B0604020202020204" pitchFamily="34" charset="0"/>
              <a:buChar char="•"/>
              <a:defRPr sz="2800" kern="1200">
                <a:solidFill>
                  <a:srgbClr val="969696"/>
                </a:solidFill>
                <a:latin typeface="Tahoma" pitchFamily="34" charset="0"/>
                <a:ea typeface="+mn-ea"/>
                <a:cs typeface="Tahoma" pitchFamily="34" charset="0"/>
              </a:defRPr>
            </a:lvl2pPr>
            <a:lvl3pPr marL="1258888" indent="-344488" algn="l" rtl="0" eaLnBrk="0" fontAlgn="base" hangingPunct="0">
              <a:spcBef>
                <a:spcPct val="0"/>
              </a:spcBef>
              <a:spcAft>
                <a:spcPct val="0"/>
              </a:spcAft>
              <a:buSzPct val="90000"/>
              <a:buFont typeface="Calibri" panose="020F0502020204030204" pitchFamily="34" charset="0"/>
              <a:buChar char="–"/>
              <a:defRPr sz="2400" kern="1200">
                <a:solidFill>
                  <a:srgbClr val="39683E"/>
                </a:solidFill>
                <a:latin typeface="Tahoma" pitchFamily="34" charset="0"/>
                <a:ea typeface="+mn-ea"/>
                <a:cs typeface="Tahoma" pitchFamily="34" charset="0"/>
              </a:defRPr>
            </a:lvl3pPr>
            <a:lvl4pPr marL="1539875" indent="-168275" algn="l" rtl="0" eaLnBrk="0" fontAlgn="base" hangingPunct="0">
              <a:spcBef>
                <a:spcPct val="0"/>
              </a:spcBef>
              <a:spcAft>
                <a:spcPct val="0"/>
              </a:spcAft>
              <a:buFont typeface="Arial" panose="020B0604020202020204" pitchFamily="34" charset="0"/>
              <a:buChar char="•"/>
              <a:defRPr sz="2000" kern="1200">
                <a:solidFill>
                  <a:srgbClr val="969696"/>
                </a:solidFill>
                <a:latin typeface="Tahoma" pitchFamily="34" charset="0"/>
                <a:ea typeface="+mn-ea"/>
                <a:cs typeface="Tahoma"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t>Vitamin D with Proteinuria</a:t>
            </a:r>
          </a:p>
          <a:p>
            <a:r>
              <a:rPr lang="en-US" sz="1800" dirty="0"/>
              <a:t>Vitamin D Supplementation for Vitamin D Deficiency and Insufficiency, CKD Post-Transplant</a:t>
            </a:r>
          </a:p>
          <a:p>
            <a:pPr>
              <a:buFont typeface="Arial" panose="020B0604020202020204" pitchFamily="34" charset="0"/>
              <a:buChar char="•"/>
            </a:pPr>
            <a:r>
              <a:rPr lang="en-US" sz="1800" dirty="0"/>
              <a:t>Vitamins E and A Supplementation and Toxicity</a:t>
            </a:r>
          </a:p>
          <a:p>
            <a:pPr>
              <a:buFont typeface="Arial" panose="020B0604020202020204" pitchFamily="34" charset="0"/>
              <a:buChar char="•"/>
            </a:pPr>
            <a:r>
              <a:rPr lang="en-US" sz="1800" dirty="0"/>
              <a:t>Anticoagulant Medication and Vitamin K Supplementation</a:t>
            </a:r>
          </a:p>
          <a:p>
            <a:r>
              <a:rPr lang="en-US" sz="1800" dirty="0"/>
              <a:t>Selenium and Zinc Supplementation</a:t>
            </a:r>
          </a:p>
          <a:p>
            <a:endParaRPr lang="en-US" sz="1600" dirty="0"/>
          </a:p>
        </p:txBody>
      </p:sp>
      <p:sp>
        <p:nvSpPr>
          <p:cNvPr id="5" name="TextBox 7">
            <a:extLst>
              <a:ext uri="{FF2B5EF4-FFF2-40B4-BE49-F238E27FC236}">
                <a16:creationId xmlns:a16="http://schemas.microsoft.com/office/drawing/2014/main" id="{05E593A8-7E0B-4FF3-B60B-20E506804158}"/>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39263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744B6-0A2C-4291-AE47-2714A852F63D}"/>
              </a:ext>
            </a:extLst>
          </p:cNvPr>
          <p:cNvSpPr>
            <a:spLocks noGrp="1"/>
          </p:cNvSpPr>
          <p:nvPr>
            <p:ph type="title"/>
          </p:nvPr>
        </p:nvSpPr>
        <p:spPr>
          <a:xfrm>
            <a:off x="281763" y="573882"/>
            <a:ext cx="8229600" cy="563562"/>
          </a:xfrm>
        </p:spPr>
        <p:txBody>
          <a:bodyPr/>
          <a:lstStyle/>
          <a:p>
            <a:r>
              <a:rPr lang="en-US" altLang="en-US" sz="2800" dirty="0">
                <a:latin typeface="Arial" panose="020B0604020202020204" pitchFamily="34" charset="0"/>
                <a:cs typeface="Arial" panose="020B0604020202020204" pitchFamily="34" charset="0"/>
              </a:rPr>
              <a:t>CKD: Electrolytes and Other Nutrients </a:t>
            </a:r>
            <a:br>
              <a:rPr lang="en-US" altLang="en-US" sz="2800" dirty="0">
                <a:latin typeface="Arial" panose="020B0604020202020204" pitchFamily="34" charset="0"/>
                <a:cs typeface="Arial" panose="020B0604020202020204" pitchFamily="34" charset="0"/>
              </a:rPr>
            </a:br>
            <a:r>
              <a:rPr lang="en-US" altLang="en-US" sz="2800" dirty="0">
                <a:latin typeface="Arial" panose="020B0604020202020204" pitchFamily="34" charset="0"/>
                <a:cs typeface="Arial" panose="020B0604020202020204" pitchFamily="34" charset="0"/>
              </a:rPr>
              <a:t>Guideline Topics</a:t>
            </a:r>
            <a:endParaRPr lang="en-US" sz="2800" dirty="0"/>
          </a:p>
        </p:txBody>
      </p:sp>
      <p:sp>
        <p:nvSpPr>
          <p:cNvPr id="3" name="Text Placeholder 2">
            <a:extLst>
              <a:ext uri="{FF2B5EF4-FFF2-40B4-BE49-F238E27FC236}">
                <a16:creationId xmlns:a16="http://schemas.microsoft.com/office/drawing/2014/main" id="{76CF85E8-5D4C-4C67-BB3C-6D54615F6788}"/>
              </a:ext>
            </a:extLst>
          </p:cNvPr>
          <p:cNvSpPr>
            <a:spLocks noGrp="1"/>
          </p:cNvSpPr>
          <p:nvPr>
            <p:ph type="body" sz="quarter" idx="4294967295"/>
          </p:nvPr>
        </p:nvSpPr>
        <p:spPr>
          <a:xfrm>
            <a:off x="446642" y="1338936"/>
            <a:ext cx="4125358" cy="4876800"/>
          </a:xfrm>
        </p:spPr>
        <p:txBody>
          <a:bodyPr/>
          <a:lstStyle/>
          <a:p>
            <a:pPr>
              <a:buFont typeface="Arial" panose="020B0604020202020204" pitchFamily="34" charset="0"/>
              <a:buChar char="•"/>
            </a:pPr>
            <a:r>
              <a:rPr lang="en-US" sz="1800" dirty="0"/>
              <a:t>Dietary Phosphorus Amount</a:t>
            </a:r>
          </a:p>
          <a:p>
            <a:pPr>
              <a:buFont typeface="Arial" panose="020B0604020202020204" pitchFamily="34" charset="0"/>
              <a:buChar char="•"/>
            </a:pPr>
            <a:r>
              <a:rPr lang="en-US" sz="1800" dirty="0"/>
              <a:t>Dietary Phosphorus Source</a:t>
            </a:r>
          </a:p>
          <a:p>
            <a:pPr>
              <a:buFont typeface="Arial" panose="020B0604020202020204" pitchFamily="34" charset="0"/>
              <a:buChar char="•"/>
            </a:pPr>
            <a:r>
              <a:rPr lang="en-US" sz="1800" dirty="0"/>
              <a:t>Phosphorus Intake with Hypophosphatemia</a:t>
            </a:r>
          </a:p>
          <a:p>
            <a:pPr>
              <a:buFont typeface="Arial" panose="020B0604020202020204" pitchFamily="34" charset="0"/>
              <a:buChar char="•"/>
            </a:pPr>
            <a:r>
              <a:rPr lang="en-US" sz="1800" dirty="0"/>
              <a:t>Sodium Intake and Blood Pressure, CKD 3-5 Non-Dialyzed</a:t>
            </a:r>
          </a:p>
          <a:p>
            <a:pPr>
              <a:buFont typeface="Arial" panose="020B0604020202020204" pitchFamily="34" charset="0"/>
              <a:buChar char="•"/>
            </a:pPr>
            <a:r>
              <a:rPr lang="en-US" sz="1800" dirty="0"/>
              <a:t>Sodium Intake and Blood Pressure, CKD 5D and Post-Transplant</a:t>
            </a:r>
          </a:p>
          <a:p>
            <a:pPr>
              <a:buFont typeface="Arial" panose="020B0604020202020204" pitchFamily="34" charset="0"/>
              <a:buChar char="•"/>
            </a:pPr>
            <a:r>
              <a:rPr lang="en-US" sz="1800" dirty="0"/>
              <a:t>Sodium Intake and Proteinuria</a:t>
            </a:r>
          </a:p>
          <a:p>
            <a:pPr>
              <a:buFont typeface="Arial" panose="020B0604020202020204" pitchFamily="34" charset="0"/>
              <a:buChar char="•"/>
            </a:pPr>
            <a:r>
              <a:rPr lang="en-US" sz="1800" dirty="0"/>
              <a:t>Sodium Intake and Dry Body Weight</a:t>
            </a:r>
          </a:p>
          <a:p>
            <a:pPr>
              <a:buFont typeface="Arial" panose="020B0604020202020204" pitchFamily="34" charset="0"/>
              <a:buChar char="•"/>
            </a:pPr>
            <a:r>
              <a:rPr lang="en-US" sz="1800" dirty="0"/>
              <a:t>Dietary Potassium Amount</a:t>
            </a:r>
          </a:p>
          <a:p>
            <a:pPr>
              <a:buFont typeface="Arial" panose="020B0604020202020204" pitchFamily="34" charset="0"/>
              <a:buChar char="•"/>
            </a:pPr>
            <a:r>
              <a:rPr lang="en-US" sz="1800" dirty="0"/>
              <a:t>Dietary and Supplemental Potassium Intake for Hyperkalemia or Hypokalemia, CKD 3-5D</a:t>
            </a:r>
            <a:endParaRPr lang="en-US" sz="2400" dirty="0"/>
          </a:p>
        </p:txBody>
      </p:sp>
      <p:sp>
        <p:nvSpPr>
          <p:cNvPr id="4" name="TextBox 7">
            <a:extLst>
              <a:ext uri="{FF2B5EF4-FFF2-40B4-BE49-F238E27FC236}">
                <a16:creationId xmlns:a16="http://schemas.microsoft.com/office/drawing/2014/main" id="{E71B14D8-87BB-40E4-8C2C-5367DCB570BE}"/>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
        <p:nvSpPr>
          <p:cNvPr id="5" name="Text Placeholder 2">
            <a:extLst>
              <a:ext uri="{FF2B5EF4-FFF2-40B4-BE49-F238E27FC236}">
                <a16:creationId xmlns:a16="http://schemas.microsoft.com/office/drawing/2014/main" id="{52DEEF4B-7153-418D-9D06-15EE39EB0C6E}"/>
              </a:ext>
            </a:extLst>
          </p:cNvPr>
          <p:cNvSpPr txBox="1">
            <a:spLocks/>
          </p:cNvSpPr>
          <p:nvPr/>
        </p:nvSpPr>
        <p:spPr bwMode="auto">
          <a:xfrm>
            <a:off x="4745813" y="1361973"/>
            <a:ext cx="3765550" cy="45664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0"/>
              </a:spcBef>
              <a:spcAft>
                <a:spcPct val="0"/>
              </a:spcAft>
              <a:buFont typeface="Arial" pitchFamily="34" charset="0"/>
              <a:defRPr sz="3200" kern="1200">
                <a:solidFill>
                  <a:srgbClr val="39683E"/>
                </a:solidFill>
                <a:latin typeface="Tahoma" pitchFamily="34" charset="0"/>
                <a:ea typeface="+mn-ea"/>
                <a:cs typeface="Tahoma" pitchFamily="34" charset="0"/>
              </a:defRPr>
            </a:lvl1pPr>
            <a:lvl2pPr marL="801688" indent="-344488" algn="l" rtl="0" eaLnBrk="1" fontAlgn="base" hangingPunct="1">
              <a:spcBef>
                <a:spcPct val="0"/>
              </a:spcBef>
              <a:spcAft>
                <a:spcPct val="0"/>
              </a:spcAft>
              <a:buFont typeface="Arial" pitchFamily="34" charset="0"/>
              <a:buChar char="•"/>
              <a:defRPr sz="2800" kern="1200">
                <a:solidFill>
                  <a:srgbClr val="717171"/>
                </a:solidFill>
                <a:latin typeface="Tahoma" pitchFamily="34" charset="0"/>
                <a:ea typeface="+mn-ea"/>
                <a:cs typeface="Tahoma" pitchFamily="34" charset="0"/>
              </a:defRPr>
            </a:lvl2pPr>
            <a:lvl3pPr marL="1258888" indent="-344488" algn="l" rtl="0" eaLnBrk="1" fontAlgn="base" hangingPunct="1">
              <a:spcBef>
                <a:spcPct val="0"/>
              </a:spcBef>
              <a:spcAft>
                <a:spcPct val="0"/>
              </a:spcAft>
              <a:buSzPct val="90000"/>
              <a:buFont typeface="Calibri" pitchFamily="34" charset="0"/>
              <a:buChar char="–"/>
              <a:defRPr sz="2400" kern="1200">
                <a:solidFill>
                  <a:srgbClr val="39683E"/>
                </a:solidFill>
                <a:latin typeface="Tahoma" pitchFamily="34" charset="0"/>
                <a:ea typeface="+mn-ea"/>
                <a:cs typeface="Tahoma" pitchFamily="34" charset="0"/>
              </a:defRPr>
            </a:lvl3pPr>
            <a:lvl4pPr marL="1539875" indent="-168275" algn="l" rtl="0" eaLnBrk="1" fontAlgn="base" hangingPunct="1">
              <a:spcBef>
                <a:spcPct val="0"/>
              </a:spcBef>
              <a:spcAft>
                <a:spcPct val="0"/>
              </a:spcAft>
              <a:buFont typeface="Arial" pitchFamily="34" charset="0"/>
              <a:buChar char="•"/>
              <a:defRPr sz="2000" kern="1200">
                <a:solidFill>
                  <a:srgbClr val="717171"/>
                </a:solidFill>
                <a:latin typeface="Tahoma" pitchFamily="34" charset="0"/>
                <a:ea typeface="+mn-ea"/>
                <a:cs typeface="Tahoma" pitchFamily="34" charset="0"/>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pPr>
            <a:r>
              <a:rPr lang="en-US" sz="1800" dirty="0"/>
              <a:t>Dietary and Supplemental Potassium Intake for Hyperkalemia or Hypokalemia, CKD Post-Transplant</a:t>
            </a:r>
          </a:p>
          <a:p>
            <a:pPr>
              <a:buFont typeface="Arial" panose="020B0604020202020204" pitchFamily="34" charset="0"/>
              <a:buChar char="•"/>
            </a:pPr>
            <a:r>
              <a:rPr lang="en-US" sz="1800" dirty="0"/>
              <a:t>Dietary Management of Net Acid Production (NEAP)</a:t>
            </a:r>
          </a:p>
          <a:p>
            <a:pPr>
              <a:buFont typeface="Arial" panose="020B0604020202020204" pitchFamily="34" charset="0"/>
              <a:buChar char="•"/>
            </a:pPr>
            <a:r>
              <a:rPr lang="en-US" sz="1800" dirty="0"/>
              <a:t>Bicarbonate Supplementation</a:t>
            </a:r>
          </a:p>
          <a:p>
            <a:pPr>
              <a:buFont typeface="Arial" panose="020B0604020202020204" pitchFamily="34" charset="0"/>
              <a:buChar char="•"/>
            </a:pPr>
            <a:r>
              <a:rPr lang="en-US" sz="1800" dirty="0"/>
              <a:t>Bicarbonate Maintenance</a:t>
            </a:r>
          </a:p>
          <a:p>
            <a:pPr>
              <a:buFont typeface="Arial" panose="020B0604020202020204" pitchFamily="34" charset="0"/>
              <a:buChar char="•"/>
            </a:pPr>
            <a:r>
              <a:rPr lang="en-US" sz="1800" dirty="0"/>
              <a:t>Total Calcium Intake, CKD 3-4</a:t>
            </a:r>
          </a:p>
          <a:p>
            <a:pPr>
              <a:buFont typeface="Arial" panose="020B0604020202020204" pitchFamily="34" charset="0"/>
              <a:buChar char="•"/>
            </a:pPr>
            <a:r>
              <a:rPr lang="en-US" sz="1800" dirty="0"/>
              <a:t>Total Calcium Intake, CKD 5D</a:t>
            </a:r>
          </a:p>
          <a:p>
            <a:pPr marL="285750" indent="-285750">
              <a:buFont typeface="Arial" panose="020B0604020202020204" pitchFamily="34" charset="0"/>
              <a:buChar char="•"/>
            </a:pPr>
            <a:endParaRPr lang="en-US" sz="1800" dirty="0"/>
          </a:p>
          <a:p>
            <a:endParaRPr lang="en-US" sz="1800" dirty="0"/>
          </a:p>
          <a:p>
            <a:endParaRPr lang="en-US" sz="2400" dirty="0"/>
          </a:p>
        </p:txBody>
      </p:sp>
    </p:spTree>
    <p:extLst>
      <p:ext uri="{BB962C8B-B14F-4D97-AF65-F5344CB8AC3E}">
        <p14:creationId xmlns:p14="http://schemas.microsoft.com/office/powerpoint/2010/main" val="14508118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D967F-4E2D-4452-A0A3-B37C98F9A6F1}"/>
              </a:ext>
            </a:extLst>
          </p:cNvPr>
          <p:cNvSpPr>
            <a:spLocks noGrp="1"/>
          </p:cNvSpPr>
          <p:nvPr>
            <p:ph type="title"/>
          </p:nvPr>
        </p:nvSpPr>
        <p:spPr>
          <a:xfrm>
            <a:off x="187842" y="598967"/>
            <a:ext cx="6553200" cy="563562"/>
          </a:xfrm>
        </p:spPr>
        <p:txBody>
          <a:bodyPr/>
          <a:lstStyle/>
          <a:p>
            <a:r>
              <a:rPr lang="en-US" altLang="en-US" dirty="0">
                <a:latin typeface="Arial" panose="020B0604020202020204" pitchFamily="34" charset="0"/>
                <a:cs typeface="Arial" panose="020B0604020202020204" pitchFamily="34" charset="0"/>
              </a:rPr>
              <a:t>CKD: Medical Nutrition Therapy Guideline Topics</a:t>
            </a:r>
            <a:endParaRPr lang="en-US" dirty="0"/>
          </a:p>
        </p:txBody>
      </p:sp>
      <p:sp>
        <p:nvSpPr>
          <p:cNvPr id="3" name="Text Placeholder 2">
            <a:extLst>
              <a:ext uri="{FF2B5EF4-FFF2-40B4-BE49-F238E27FC236}">
                <a16:creationId xmlns:a16="http://schemas.microsoft.com/office/drawing/2014/main" id="{171492AF-F90B-4487-BE09-E6F064412BED}"/>
              </a:ext>
            </a:extLst>
          </p:cNvPr>
          <p:cNvSpPr>
            <a:spLocks noGrp="1"/>
          </p:cNvSpPr>
          <p:nvPr>
            <p:ph type="body" sz="quarter" idx="4294967295"/>
          </p:nvPr>
        </p:nvSpPr>
        <p:spPr>
          <a:xfrm>
            <a:off x="304800" y="1447800"/>
            <a:ext cx="8229600" cy="4577556"/>
          </a:xfrm>
        </p:spPr>
        <p:txBody>
          <a:bodyPr/>
          <a:lstStyle/>
          <a:p>
            <a:pPr>
              <a:buFont typeface="Arial" panose="020B0604020202020204" pitchFamily="34" charset="0"/>
              <a:buChar char="•"/>
            </a:pPr>
            <a:r>
              <a:rPr lang="en-US" sz="2200" dirty="0"/>
              <a:t>MNT to Improve Outcomes</a:t>
            </a:r>
          </a:p>
          <a:p>
            <a:pPr>
              <a:buFont typeface="Arial" panose="020B0604020202020204" pitchFamily="34" charset="0"/>
              <a:buChar char="•"/>
            </a:pPr>
            <a:r>
              <a:rPr lang="en-US" sz="2200" dirty="0"/>
              <a:t>MNT Content</a:t>
            </a:r>
          </a:p>
          <a:p>
            <a:pPr>
              <a:buFont typeface="Arial" panose="020B0604020202020204" pitchFamily="34" charset="0"/>
              <a:buChar char="•"/>
            </a:pPr>
            <a:r>
              <a:rPr lang="en-US" sz="2200" dirty="0"/>
              <a:t>MNT Monitoring and Evaluation</a:t>
            </a:r>
          </a:p>
        </p:txBody>
      </p:sp>
      <p:sp>
        <p:nvSpPr>
          <p:cNvPr id="4" name="TextBox 7">
            <a:extLst>
              <a:ext uri="{FF2B5EF4-FFF2-40B4-BE49-F238E27FC236}">
                <a16:creationId xmlns:a16="http://schemas.microsoft.com/office/drawing/2014/main" id="{16E42D84-1ED6-47F7-A52A-79085F9A228F}"/>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069020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1">
            <a:extLst>
              <a:ext uri="{FF2B5EF4-FFF2-40B4-BE49-F238E27FC236}">
                <a16:creationId xmlns:a16="http://schemas.microsoft.com/office/drawing/2014/main" id="{B14096ED-8BD0-41FD-9392-558EA7DB6F0B}"/>
              </a:ext>
            </a:extLst>
          </p:cNvPr>
          <p:cNvSpPr>
            <a:spLocks noGrp="1"/>
          </p:cNvSpPr>
          <p:nvPr>
            <p:ph type="body" sz="quarter" idx="11"/>
          </p:nvPr>
        </p:nvSpPr>
        <p:spPr bwMode="auto">
          <a:xfrm>
            <a:off x="381000" y="2286000"/>
            <a:ext cx="8458200" cy="190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sz="4000" dirty="0">
                <a:latin typeface="Arial" panose="020B0604020202020204" pitchFamily="34" charset="0"/>
                <a:cs typeface="Arial" panose="020B0604020202020204" pitchFamily="34" charset="0"/>
              </a:rPr>
              <a:t>Executive Summary of Recommendations 2020</a:t>
            </a:r>
          </a:p>
        </p:txBody>
      </p:sp>
      <p:sp>
        <p:nvSpPr>
          <p:cNvPr id="24579" name="Text Placeholder 2">
            <a:extLst>
              <a:ext uri="{FF2B5EF4-FFF2-40B4-BE49-F238E27FC236}">
                <a16:creationId xmlns:a16="http://schemas.microsoft.com/office/drawing/2014/main" id="{D3A9A0BA-79D5-4930-A3DC-84A11AEE4414}"/>
              </a:ext>
            </a:extLst>
          </p:cNvPr>
          <p:cNvSpPr>
            <a:spLocks noGrp="1"/>
          </p:cNvSpPr>
          <p:nvPr>
            <p:ph type="body"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sz="4400" b="1">
                <a:latin typeface="Arial" panose="020B0604020202020204" pitchFamily="34" charset="0"/>
                <a:cs typeface="Arial" panose="020B0604020202020204" pitchFamily="34" charset="0"/>
              </a:rPr>
              <a:t>Chronic Kidney Disease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69918C2-646C-4780-9BF9-35BB87656862}"/>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683FB5-4464-412B-9101-6E1780F252D5}" type="slidenum">
              <a:rPr lang="en-US" altLang="en-US">
                <a:solidFill>
                  <a:srgbClr val="898989"/>
                </a:solidFill>
                <a:latin typeface="Tahoma" panose="020B0604030504040204" pitchFamily="34" charset="0"/>
              </a:rPr>
              <a:pPr eaLnBrk="1" hangingPunct="1"/>
              <a:t>24</a:t>
            </a:fld>
            <a:endParaRPr lang="en-US" altLang="en-US">
              <a:solidFill>
                <a:srgbClr val="898989"/>
              </a:solidFill>
              <a:latin typeface="Tahoma" panose="020B0604030504040204" pitchFamily="34" charset="0"/>
            </a:endParaRPr>
          </a:p>
        </p:txBody>
      </p:sp>
      <p:sp>
        <p:nvSpPr>
          <p:cNvPr id="25602" name="Text Placeholder 1">
            <a:extLst>
              <a:ext uri="{FF2B5EF4-FFF2-40B4-BE49-F238E27FC236}">
                <a16:creationId xmlns:a16="http://schemas.microsoft.com/office/drawing/2014/main" id="{032D8643-2BB2-4F23-9DA9-41A56B85E25E}"/>
              </a:ext>
            </a:extLst>
          </p:cNvPr>
          <p:cNvSpPr>
            <a:spLocks noGrp="1"/>
          </p:cNvSpPr>
          <p:nvPr>
            <p:ph type="body" sz="quarter" idx="4294967295"/>
          </p:nvPr>
        </p:nvSpPr>
        <p:spPr>
          <a:xfrm>
            <a:off x="2743200" y="1484332"/>
            <a:ext cx="4114800" cy="685800"/>
          </a:xfrm>
        </p:spPr>
        <p:txBody>
          <a:bodyPr/>
          <a:lstStyle/>
          <a:p>
            <a:pPr algn="ctr">
              <a:buFont typeface="Arial" panose="020B0604020202020204" pitchFamily="34" charset="0"/>
              <a:buNone/>
            </a:pPr>
            <a:r>
              <a:rPr lang="en-US" altLang="en-US" b="1" dirty="0">
                <a:latin typeface="Arial" panose="020B0604020202020204" pitchFamily="34" charset="0"/>
                <a:cs typeface="Arial" panose="020B0604020202020204" pitchFamily="34" charset="0"/>
              </a:rPr>
              <a:t>Assessment</a:t>
            </a:r>
          </a:p>
        </p:txBody>
      </p:sp>
      <p:sp>
        <p:nvSpPr>
          <p:cNvPr id="25603" name="Text Placeholder 2">
            <a:extLst>
              <a:ext uri="{FF2B5EF4-FFF2-40B4-BE49-F238E27FC236}">
                <a16:creationId xmlns:a16="http://schemas.microsoft.com/office/drawing/2014/main" id="{BCFCBE9C-F2CC-476A-A4B9-108E56E92F88}"/>
              </a:ext>
            </a:extLst>
          </p:cNvPr>
          <p:cNvSpPr>
            <a:spLocks noGrp="1"/>
          </p:cNvSpPr>
          <p:nvPr>
            <p:ph type="body" sz="quarter" idx="4294967295"/>
          </p:nvPr>
        </p:nvSpPr>
        <p:spPr>
          <a:xfrm>
            <a:off x="0" y="3429000"/>
            <a:ext cx="8077200" cy="609600"/>
          </a:xfrm>
        </p:spPr>
        <p:txBody>
          <a:bodyPr/>
          <a:lstStyle/>
          <a:p>
            <a:pPr algn="l">
              <a:buFont typeface="Arial" panose="020B0604020202020204" pitchFamily="34" charset="0"/>
              <a:buNone/>
            </a:pPr>
            <a:endParaRPr lang="en-US" altLang="en-US" dirty="0">
              <a:solidFill>
                <a:srgbClr val="7F7F7F"/>
              </a:solidFill>
            </a:endParaRPr>
          </a:p>
          <a:p>
            <a:pPr algn="l">
              <a:buFont typeface="Arial" panose="020B0604020202020204" pitchFamily="34" charset="0"/>
              <a:buNone/>
            </a:pPr>
            <a:r>
              <a:rPr lang="en-US" altLang="en-US" dirty="0">
                <a:solidFill>
                  <a:srgbClr val="7F7F7F"/>
                </a:solidFill>
              </a:rPr>
              <a:t> </a:t>
            </a:r>
          </a:p>
        </p:txBody>
      </p:sp>
      <p:sp>
        <p:nvSpPr>
          <p:cNvPr id="25605" name="TextBox 4">
            <a:extLst>
              <a:ext uri="{FF2B5EF4-FFF2-40B4-BE49-F238E27FC236}">
                <a16:creationId xmlns:a16="http://schemas.microsoft.com/office/drawing/2014/main" id="{A3187E1C-585E-4D27-8551-977E4A510124}"/>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pic>
        <p:nvPicPr>
          <p:cNvPr id="3" name="Picture 2" descr="A person in a white shirt&#10;&#10;Description automatically generated">
            <a:extLst>
              <a:ext uri="{FF2B5EF4-FFF2-40B4-BE49-F238E27FC236}">
                <a16:creationId xmlns:a16="http://schemas.microsoft.com/office/drawing/2014/main" id="{6EFA8EC3-E9E1-4713-82E3-D51D347AC15D}"/>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371600" y="3124200"/>
            <a:ext cx="6705600" cy="2579077"/>
          </a:xfrm>
          <a:prstGeom prst="rect">
            <a:avLst/>
          </a:prstGeom>
        </p:spPr>
      </p:pic>
      <p:sp>
        <p:nvSpPr>
          <p:cNvPr id="5" name="TextBox 4">
            <a:extLst>
              <a:ext uri="{FF2B5EF4-FFF2-40B4-BE49-F238E27FC236}">
                <a16:creationId xmlns:a16="http://schemas.microsoft.com/office/drawing/2014/main" id="{846D7E84-0754-4BF7-A1D6-C6117A4D3F67}"/>
              </a:ext>
            </a:extLst>
          </p:cNvPr>
          <p:cNvSpPr txBox="1"/>
          <p:nvPr/>
        </p:nvSpPr>
        <p:spPr>
          <a:xfrm>
            <a:off x="1688472" y="2287291"/>
            <a:ext cx="6071855" cy="523220"/>
          </a:xfrm>
          <a:prstGeom prst="rect">
            <a:avLst/>
          </a:prstGeom>
          <a:solidFill>
            <a:srgbClr val="39683E"/>
          </a:solidFill>
        </p:spPr>
        <p:txBody>
          <a:bodyPr wrap="none" rtlCol="0">
            <a:spAutoFit/>
          </a:bodyPr>
          <a:lstStyle/>
          <a:p>
            <a:r>
              <a:rPr lang="en-US" sz="2800" dirty="0">
                <a:solidFill>
                  <a:schemeClr val="bg1"/>
                </a:solidFill>
              </a:rPr>
              <a:t>NCP Category: Nutrition Assessment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3AEBB-4AB3-4E05-83F9-8860B4696104}"/>
              </a:ext>
            </a:extLst>
          </p:cNvPr>
          <p:cNvSpPr>
            <a:spLocks noGrp="1"/>
          </p:cNvSpPr>
          <p:nvPr>
            <p:ph type="title"/>
          </p:nvPr>
        </p:nvSpPr>
        <p:spPr/>
        <p:txBody>
          <a:bodyPr/>
          <a:lstStyle/>
          <a:p>
            <a:r>
              <a:rPr lang="en-US" dirty="0">
                <a:solidFill>
                  <a:srgbClr val="CC9900"/>
                </a:solidFill>
              </a:rPr>
              <a:t>CKD: Routine Nutrition Screening</a:t>
            </a:r>
          </a:p>
        </p:txBody>
      </p:sp>
      <p:sp>
        <p:nvSpPr>
          <p:cNvPr id="3" name="Text Placeholder 2">
            <a:extLst>
              <a:ext uri="{FF2B5EF4-FFF2-40B4-BE49-F238E27FC236}">
                <a16:creationId xmlns:a16="http://schemas.microsoft.com/office/drawing/2014/main" id="{BB66C52D-DA9D-4DED-A1FA-6BA605FA855B}"/>
              </a:ext>
            </a:extLst>
          </p:cNvPr>
          <p:cNvSpPr>
            <a:spLocks noGrp="1"/>
          </p:cNvSpPr>
          <p:nvPr>
            <p:ph type="body" sz="quarter" idx="4294967295"/>
          </p:nvPr>
        </p:nvSpPr>
        <p:spPr>
          <a:xfrm>
            <a:off x="551121" y="987296"/>
            <a:ext cx="7830879" cy="5032504"/>
          </a:xfrm>
        </p:spPr>
        <p:txBody>
          <a:bodyPr/>
          <a:lstStyle/>
          <a:p>
            <a:pPr marL="0" indent="0">
              <a:buNone/>
            </a:pPr>
            <a:r>
              <a:rPr lang="en-US" sz="2800" dirty="0"/>
              <a:t>In adults with CKD 3-5D or </a:t>
            </a:r>
            <a:r>
              <a:rPr lang="en-US" sz="2800" dirty="0" err="1"/>
              <a:t>posttransplantation</a:t>
            </a:r>
            <a:r>
              <a:rPr lang="en-US" sz="2800" dirty="0"/>
              <a:t>, it is reasonable to consider routine nutrition screening at least biannually with the intent of identifying those at risk of protein-energy wasting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60D11E35-5DD7-4501-A3A0-200D4DB76205}"/>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80561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29E49-5AE0-4209-A539-360C1B332E61}"/>
              </a:ext>
            </a:extLst>
          </p:cNvPr>
          <p:cNvSpPr>
            <a:spLocks noGrp="1"/>
          </p:cNvSpPr>
          <p:nvPr>
            <p:ph type="title"/>
          </p:nvPr>
        </p:nvSpPr>
        <p:spPr/>
        <p:txBody>
          <a:bodyPr/>
          <a:lstStyle/>
          <a:p>
            <a:r>
              <a:rPr lang="en-US" dirty="0">
                <a:solidFill>
                  <a:srgbClr val="CC9900"/>
                </a:solidFill>
              </a:rPr>
              <a:t>CKD: Nutrition Screening Tools</a:t>
            </a:r>
          </a:p>
        </p:txBody>
      </p:sp>
      <p:sp>
        <p:nvSpPr>
          <p:cNvPr id="3" name="Text Placeholder 2">
            <a:extLst>
              <a:ext uri="{FF2B5EF4-FFF2-40B4-BE49-F238E27FC236}">
                <a16:creationId xmlns:a16="http://schemas.microsoft.com/office/drawing/2014/main" id="{41E30B87-2A78-4EC6-95CE-237A2C3E0793}"/>
              </a:ext>
            </a:extLst>
          </p:cNvPr>
          <p:cNvSpPr>
            <a:spLocks noGrp="1"/>
          </p:cNvSpPr>
          <p:nvPr>
            <p:ph type="body" sz="quarter" idx="4294967295"/>
          </p:nvPr>
        </p:nvSpPr>
        <p:spPr>
          <a:xfrm>
            <a:off x="685800" y="914400"/>
            <a:ext cx="8001000" cy="5257800"/>
          </a:xfrm>
        </p:spPr>
        <p:txBody>
          <a:bodyPr/>
          <a:lstStyle/>
          <a:p>
            <a:pPr marL="0" indent="0">
              <a:buNone/>
            </a:pPr>
            <a:r>
              <a:rPr lang="en-US" sz="2800" dirty="0"/>
              <a:t>In adults with CKD 3-5D or </a:t>
            </a:r>
            <a:r>
              <a:rPr lang="en-US" sz="2800" dirty="0" err="1"/>
              <a:t>posttransplantation</a:t>
            </a:r>
            <a:r>
              <a:rPr lang="en-US" sz="2800" dirty="0"/>
              <a:t>, there is limited evidence to suggest the use of one tool over others for identifying those at risk of protein-energy wasting (2D).</a:t>
            </a:r>
          </a:p>
          <a:p>
            <a:pPr marL="0" indent="0">
              <a:buNone/>
            </a:pPr>
            <a:endParaRPr lang="en-US" sz="2800" dirty="0"/>
          </a:p>
          <a:p>
            <a:pPr marL="0" indent="0">
              <a:buNone/>
            </a:pPr>
            <a:r>
              <a:rPr lang="en-US" sz="2800" b="1" dirty="0">
                <a:solidFill>
                  <a:srgbClr val="7030A0"/>
                </a:solidFill>
              </a:rPr>
              <a:t>Weak</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94665924-4412-45B0-BF0E-152EA8C605B4}"/>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51628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37D80-BD13-44D2-B070-F81B960340DD}"/>
              </a:ext>
            </a:extLst>
          </p:cNvPr>
          <p:cNvSpPr>
            <a:spLocks noGrp="1"/>
          </p:cNvSpPr>
          <p:nvPr>
            <p:ph type="title"/>
          </p:nvPr>
        </p:nvSpPr>
        <p:spPr/>
        <p:txBody>
          <a:bodyPr/>
          <a:lstStyle/>
          <a:p>
            <a:r>
              <a:rPr lang="en-US" dirty="0">
                <a:solidFill>
                  <a:srgbClr val="CC9900"/>
                </a:solidFill>
              </a:rPr>
              <a:t>CKD: Routine Nutrition Assessment</a:t>
            </a:r>
          </a:p>
        </p:txBody>
      </p:sp>
      <p:sp>
        <p:nvSpPr>
          <p:cNvPr id="3" name="Text Placeholder 2">
            <a:extLst>
              <a:ext uri="{FF2B5EF4-FFF2-40B4-BE49-F238E27FC236}">
                <a16:creationId xmlns:a16="http://schemas.microsoft.com/office/drawing/2014/main" id="{525AFF3B-A16D-4F8E-BE59-50EEBCB0DCBC}"/>
              </a:ext>
            </a:extLst>
          </p:cNvPr>
          <p:cNvSpPr>
            <a:spLocks noGrp="1"/>
          </p:cNvSpPr>
          <p:nvPr>
            <p:ph type="body" sz="quarter" idx="4294967295"/>
          </p:nvPr>
        </p:nvSpPr>
        <p:spPr>
          <a:xfrm>
            <a:off x="419100" y="996156"/>
            <a:ext cx="8305800" cy="5410200"/>
          </a:xfrm>
        </p:spPr>
        <p:txBody>
          <a:bodyPr/>
          <a:lstStyle/>
          <a:p>
            <a:pPr marL="0" indent="0">
              <a:buNone/>
            </a:pPr>
            <a:r>
              <a:rPr lang="en-US" sz="2600" dirty="0"/>
              <a:t>In adults with CKD 3-5D or </a:t>
            </a:r>
            <a:r>
              <a:rPr lang="en-US" sz="2600" dirty="0" err="1"/>
              <a:t>posttransplantation</a:t>
            </a:r>
            <a:r>
              <a:rPr lang="en-US" sz="2600" dirty="0"/>
              <a:t>, it is reasonable that a registered dietitian nutritionist (RDN) or an international equivalent conduct a comprehensive nutrition assessment (including but not limited to appetite, history of dietary intake, biochemical data,  anthropometric measurements, and nutrition-focused physical findings) at least within the first 90 days of starting dialysis, annually, or when indicated by nutrition screening or provider referral (OPINION).</a:t>
            </a:r>
          </a:p>
          <a:p>
            <a:pPr marL="0" indent="0">
              <a:buNone/>
            </a:pPr>
            <a:endParaRPr lang="en-US" sz="2600" dirty="0"/>
          </a:p>
          <a:p>
            <a:pPr marL="0" indent="0">
              <a:buNone/>
            </a:pPr>
            <a:r>
              <a:rPr lang="en-US" sz="2600" b="1" dirty="0">
                <a:solidFill>
                  <a:srgbClr val="7030A0"/>
                </a:solidFill>
              </a:rPr>
              <a:t>Consensus</a:t>
            </a:r>
          </a:p>
          <a:p>
            <a:pPr marL="0" indent="0">
              <a:buNone/>
            </a:pPr>
            <a:r>
              <a:rPr lang="en-US" sz="2600" b="1" dirty="0">
                <a:solidFill>
                  <a:srgbClr val="7030A0"/>
                </a:solidFill>
              </a:rPr>
              <a:t>Conditional</a:t>
            </a:r>
          </a:p>
        </p:txBody>
      </p:sp>
      <p:sp>
        <p:nvSpPr>
          <p:cNvPr id="4" name="TextBox 4">
            <a:extLst>
              <a:ext uri="{FF2B5EF4-FFF2-40B4-BE49-F238E27FC236}">
                <a16:creationId xmlns:a16="http://schemas.microsoft.com/office/drawing/2014/main" id="{C07DA9C8-7732-4967-AE33-AA0DCEE100F7}"/>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39614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8F4AD-33A0-41C7-9C34-F5FC482220C5}"/>
              </a:ext>
            </a:extLst>
          </p:cNvPr>
          <p:cNvSpPr>
            <a:spLocks noGrp="1"/>
          </p:cNvSpPr>
          <p:nvPr>
            <p:ph type="title"/>
          </p:nvPr>
        </p:nvSpPr>
        <p:spPr/>
        <p:txBody>
          <a:bodyPr/>
          <a:lstStyle/>
          <a:p>
            <a:r>
              <a:rPr lang="en-US" dirty="0">
                <a:solidFill>
                  <a:srgbClr val="CC9900"/>
                </a:solidFill>
              </a:rPr>
              <a:t>CKD: Skinfold Thickness</a:t>
            </a:r>
          </a:p>
        </p:txBody>
      </p:sp>
      <p:sp>
        <p:nvSpPr>
          <p:cNvPr id="3" name="Text Placeholder 2">
            <a:extLst>
              <a:ext uri="{FF2B5EF4-FFF2-40B4-BE49-F238E27FC236}">
                <a16:creationId xmlns:a16="http://schemas.microsoft.com/office/drawing/2014/main" id="{5F9E5807-AF77-42D3-B26E-0B1E6C6A72A1}"/>
              </a:ext>
            </a:extLst>
          </p:cNvPr>
          <p:cNvSpPr>
            <a:spLocks noGrp="1"/>
          </p:cNvSpPr>
          <p:nvPr>
            <p:ph type="body" sz="quarter" idx="4294967295"/>
          </p:nvPr>
        </p:nvSpPr>
        <p:spPr>
          <a:xfrm>
            <a:off x="609600" y="942993"/>
            <a:ext cx="8229600" cy="5410200"/>
          </a:xfrm>
        </p:spPr>
        <p:txBody>
          <a:bodyPr/>
          <a:lstStyle/>
          <a:p>
            <a:pPr marL="0" indent="0">
              <a:buNone/>
            </a:pPr>
            <a:r>
              <a:rPr lang="en-US" sz="2800" dirty="0"/>
              <a:t>In adults with CKD 1-5D (1B) or </a:t>
            </a:r>
            <a:r>
              <a:rPr lang="en-US" sz="2800" dirty="0" err="1"/>
              <a:t>posttransplantation</a:t>
            </a:r>
            <a:r>
              <a:rPr lang="en-US" sz="2800" dirty="0"/>
              <a:t>, in the absence of edema, we suggest using skinfold thickness measurements to assess body fat. (OPNION)</a:t>
            </a:r>
          </a:p>
          <a:p>
            <a:pPr marL="0" indent="0">
              <a:buNone/>
            </a:pPr>
            <a:endParaRPr lang="en-US" sz="2800" dirty="0"/>
          </a:p>
          <a:p>
            <a:pPr marL="0" indent="0">
              <a:buNone/>
            </a:pPr>
            <a:r>
              <a:rPr lang="en-US" sz="2800" b="1" dirty="0">
                <a:solidFill>
                  <a:srgbClr val="7030A0"/>
                </a:solidFill>
              </a:rPr>
              <a:t>Strong</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9A1A2CF6-419B-4E04-8861-CCEB4AE270F2}"/>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32567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36D706-EDEE-41EF-AD1D-CEBEFAB8DF16}"/>
              </a:ext>
            </a:extLst>
          </p:cNvPr>
          <p:cNvSpPr>
            <a:spLocks noGrp="1"/>
          </p:cNvSpPr>
          <p:nvPr>
            <p:ph type="title"/>
          </p:nvPr>
        </p:nvSpPr>
        <p:spPr/>
        <p:txBody>
          <a:bodyPr/>
          <a:lstStyle/>
          <a:p>
            <a:r>
              <a:rPr lang="en-US" dirty="0">
                <a:solidFill>
                  <a:srgbClr val="CC9900"/>
                </a:solidFill>
              </a:rPr>
              <a:t>CKD: Waist Circumference</a:t>
            </a:r>
          </a:p>
        </p:txBody>
      </p:sp>
      <p:sp>
        <p:nvSpPr>
          <p:cNvPr id="4" name="Slide Number Placeholder 3">
            <a:extLst>
              <a:ext uri="{FF2B5EF4-FFF2-40B4-BE49-F238E27FC236}">
                <a16:creationId xmlns:a16="http://schemas.microsoft.com/office/drawing/2014/main" id="{84E0EA77-9149-4E63-A9C5-B54B9197183D}"/>
              </a:ext>
            </a:extLst>
          </p:cNvPr>
          <p:cNvSpPr>
            <a:spLocks noGrp="1"/>
          </p:cNvSpPr>
          <p:nvPr>
            <p:ph type="sldNum" sz="quarter" idx="11"/>
          </p:nvPr>
        </p:nvSpPr>
        <p:spPr/>
        <p:txBody>
          <a:bodyPr/>
          <a:lstStyle/>
          <a:p>
            <a:fld id="{A01806CF-6B32-42D2-963F-4FDFB92AA81E}" type="slidenum">
              <a:rPr lang="en-US" altLang="en-US" smtClean="0"/>
              <a:pPr/>
              <a:t>29</a:t>
            </a:fld>
            <a:endParaRPr lang="en-US" altLang="en-US"/>
          </a:p>
        </p:txBody>
      </p:sp>
      <p:sp>
        <p:nvSpPr>
          <p:cNvPr id="6" name="Text Placeholder 5">
            <a:extLst>
              <a:ext uri="{FF2B5EF4-FFF2-40B4-BE49-F238E27FC236}">
                <a16:creationId xmlns:a16="http://schemas.microsoft.com/office/drawing/2014/main" id="{450D80EB-E55D-4EF1-AE51-2FF11530755C}"/>
              </a:ext>
            </a:extLst>
          </p:cNvPr>
          <p:cNvSpPr>
            <a:spLocks noGrp="1"/>
          </p:cNvSpPr>
          <p:nvPr>
            <p:ph type="body" sz="quarter" idx="4294967295"/>
          </p:nvPr>
        </p:nvSpPr>
        <p:spPr>
          <a:xfrm>
            <a:off x="533400" y="905540"/>
            <a:ext cx="8077200" cy="5410200"/>
          </a:xfrm>
        </p:spPr>
        <p:txBody>
          <a:bodyPr/>
          <a:lstStyle/>
          <a:p>
            <a:pPr marL="0" indent="0">
              <a:buNone/>
            </a:pPr>
            <a:r>
              <a:rPr lang="en-US" sz="2800" dirty="0"/>
              <a:t>In adults with CKD 5D, we suggest that waist circumference may be used to assess abdominal obesity, but its reliability in assessing changes over time is low (2C).</a:t>
            </a:r>
          </a:p>
          <a:p>
            <a:pPr marL="0" indent="0">
              <a:buNone/>
            </a:pPr>
            <a:endParaRPr lang="en-US" sz="2800" dirty="0"/>
          </a:p>
          <a:p>
            <a:pPr marL="0" indent="0">
              <a:buNone/>
            </a:pPr>
            <a:r>
              <a:rPr lang="en-US" sz="2800" b="1" dirty="0">
                <a:solidFill>
                  <a:srgbClr val="7030A0"/>
                </a:solidFill>
              </a:rPr>
              <a:t>Weak</a:t>
            </a:r>
          </a:p>
          <a:p>
            <a:pPr marL="0" indent="0">
              <a:buNone/>
            </a:pPr>
            <a:r>
              <a:rPr lang="en-US" sz="2800" b="1" dirty="0">
                <a:solidFill>
                  <a:srgbClr val="7030A0"/>
                </a:solidFill>
              </a:rPr>
              <a:t>Conditional</a:t>
            </a:r>
          </a:p>
        </p:txBody>
      </p:sp>
      <p:sp>
        <p:nvSpPr>
          <p:cNvPr id="7" name="TextBox 4">
            <a:extLst>
              <a:ext uri="{FF2B5EF4-FFF2-40B4-BE49-F238E27FC236}">
                <a16:creationId xmlns:a16="http://schemas.microsoft.com/office/drawing/2014/main" id="{0B34458D-A506-4C06-8E65-F1E3EC630C18}"/>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28556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52976219-62A5-475C-B5C2-351AD136B177}"/>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Overall Guideline Objective</a:t>
            </a:r>
          </a:p>
        </p:txBody>
      </p:sp>
      <p:sp>
        <p:nvSpPr>
          <p:cNvPr id="5" name="Slide Number Placeholder 4">
            <a:extLst>
              <a:ext uri="{FF2B5EF4-FFF2-40B4-BE49-F238E27FC236}">
                <a16:creationId xmlns:a16="http://schemas.microsoft.com/office/drawing/2014/main" id="{3270A681-D649-4668-B68E-7C823E69D59B}"/>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C4E4310-0713-46AE-8F98-0B4A47486375}" type="slidenum">
              <a:rPr lang="en-US" altLang="en-US" smtClean="0">
                <a:solidFill>
                  <a:srgbClr val="898989"/>
                </a:solidFill>
              </a:rPr>
              <a:pPr eaLnBrk="1" hangingPunct="1"/>
              <a:t>3</a:t>
            </a:fld>
            <a:endParaRPr lang="en-US" altLang="en-US">
              <a:solidFill>
                <a:srgbClr val="898989"/>
              </a:solidFill>
            </a:endParaRPr>
          </a:p>
        </p:txBody>
      </p:sp>
      <p:sp>
        <p:nvSpPr>
          <p:cNvPr id="12291" name="Text Placeholder 2">
            <a:extLst>
              <a:ext uri="{FF2B5EF4-FFF2-40B4-BE49-F238E27FC236}">
                <a16:creationId xmlns:a16="http://schemas.microsoft.com/office/drawing/2014/main" id="{2F64260E-2A14-4C88-AF42-1B5555205F18}"/>
              </a:ext>
            </a:extLst>
          </p:cNvPr>
          <p:cNvSpPr>
            <a:spLocks noGrp="1"/>
          </p:cNvSpPr>
          <p:nvPr>
            <p:ph type="body" sz="quarter" idx="4294967295"/>
          </p:nvPr>
        </p:nvSpPr>
        <p:spPr>
          <a:xfrm>
            <a:off x="533400" y="952500"/>
            <a:ext cx="8229600" cy="4953000"/>
          </a:xfrm>
        </p:spPr>
        <p:txBody>
          <a:bodyPr/>
          <a:lstStyle/>
          <a:p>
            <a:pPr marL="0" indent="0">
              <a:buNone/>
            </a:pPr>
            <a:r>
              <a:rPr lang="en-US" altLang="en-US" sz="2600" dirty="0">
                <a:latin typeface="Arial" panose="020B0604020202020204" pitchFamily="34" charset="0"/>
                <a:cs typeface="Arial" panose="020B0604020202020204" pitchFamily="34" charset="0"/>
              </a:rPr>
              <a:t>The overall objective of this initiative is to provide medical nutrition therapy (MNT) guidelines for patients with kidney disease: to assess, prevent and treat protein-energy wasting, mineral and electrolyte disorders, and other metabolic disorders that are associated with kidney disease. We further aim to provide guidelines to minimize the impact of other comorbidities on the development and progression of nutritional and metabolic disorders observed in patients with kidney disease, including but not limited to diabetes mellitus, obesity, hypertension and disorders of lipid metabolism.</a:t>
            </a:r>
            <a:endParaRPr lang="en-US" altLang="en-US" sz="2600" dirty="0"/>
          </a:p>
          <a:p>
            <a:pPr>
              <a:buFont typeface="Arial" panose="020B0604020202020204" pitchFamily="34" charset="0"/>
              <a:buNone/>
            </a:pPr>
            <a:endParaRPr lang="en-US" altLang="en-US" dirty="0"/>
          </a:p>
        </p:txBody>
      </p:sp>
      <p:sp>
        <p:nvSpPr>
          <p:cNvPr id="12292" name="TextBox 3">
            <a:extLst>
              <a:ext uri="{FF2B5EF4-FFF2-40B4-BE49-F238E27FC236}">
                <a16:creationId xmlns:a16="http://schemas.microsoft.com/office/drawing/2014/main" id="{8AF1A290-EA8A-4BF3-9048-F78A4362653E}"/>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a:solidFill>
                  <a:srgbClr val="39683E"/>
                </a:solidFill>
                <a:latin typeface="Tahoma" panose="020B0604030504040204" pitchFamily="34" charset="0"/>
                <a:cs typeface="Tahoma" panose="020B0604030504040204" pitchFamily="34" charset="0"/>
              </a:rPr>
              <a:t>© 2020 Evidence Analysis Library</a:t>
            </a:r>
            <a:r>
              <a:rPr lang="en-US" altLang="en-US" sz="1200" baseline="3000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F1C9F-0CB2-4AC1-808B-BD2574EE69F1}"/>
              </a:ext>
            </a:extLst>
          </p:cNvPr>
          <p:cNvSpPr>
            <a:spLocks noGrp="1"/>
          </p:cNvSpPr>
          <p:nvPr>
            <p:ph type="title"/>
          </p:nvPr>
        </p:nvSpPr>
        <p:spPr/>
        <p:txBody>
          <a:bodyPr/>
          <a:lstStyle/>
          <a:p>
            <a:r>
              <a:rPr lang="en-US" dirty="0">
                <a:solidFill>
                  <a:srgbClr val="CC9900"/>
                </a:solidFill>
              </a:rPr>
              <a:t>CKD: Conicity Index</a:t>
            </a:r>
          </a:p>
        </p:txBody>
      </p:sp>
      <p:sp>
        <p:nvSpPr>
          <p:cNvPr id="3" name="Text Placeholder 2">
            <a:extLst>
              <a:ext uri="{FF2B5EF4-FFF2-40B4-BE49-F238E27FC236}">
                <a16:creationId xmlns:a16="http://schemas.microsoft.com/office/drawing/2014/main" id="{91AFDF3A-01E5-4183-9E72-E6F43BA17705}"/>
              </a:ext>
            </a:extLst>
          </p:cNvPr>
          <p:cNvSpPr>
            <a:spLocks noGrp="1"/>
          </p:cNvSpPr>
          <p:nvPr>
            <p:ph type="body" sz="quarter" idx="4294967295"/>
          </p:nvPr>
        </p:nvSpPr>
        <p:spPr>
          <a:xfrm>
            <a:off x="609600" y="996156"/>
            <a:ext cx="8153400" cy="5410200"/>
          </a:xfrm>
        </p:spPr>
        <p:txBody>
          <a:bodyPr/>
          <a:lstStyle/>
          <a:p>
            <a:pPr marL="0" indent="0">
              <a:buNone/>
            </a:pPr>
            <a:r>
              <a:rPr lang="en-US" sz="2800" dirty="0"/>
              <a:t>In adults with CKD 5D on maintenance hemodialysis (MHD), we suggest that the conicity index may be used to assess nutritional status (OPINION) and as a predictor of mortality (2C).</a:t>
            </a:r>
          </a:p>
          <a:p>
            <a:pPr marL="0" indent="0">
              <a:buNone/>
            </a:pPr>
            <a:endParaRPr lang="en-US" sz="2800" dirty="0"/>
          </a:p>
          <a:p>
            <a:pPr marL="0" indent="0">
              <a:buNone/>
            </a:pPr>
            <a:r>
              <a:rPr lang="en-US" sz="2800" b="1" dirty="0">
                <a:solidFill>
                  <a:srgbClr val="7030A0"/>
                </a:solidFill>
              </a:rPr>
              <a:t>Weak</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5EAEE118-0115-4D0A-B2B5-8C84FB8E3113}"/>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87288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2380E-52C3-4297-8BFB-F2D2488EA575}"/>
              </a:ext>
            </a:extLst>
          </p:cNvPr>
          <p:cNvSpPr>
            <a:spLocks noGrp="1"/>
          </p:cNvSpPr>
          <p:nvPr>
            <p:ph type="title"/>
          </p:nvPr>
        </p:nvSpPr>
        <p:spPr/>
        <p:txBody>
          <a:bodyPr/>
          <a:lstStyle/>
          <a:p>
            <a:r>
              <a:rPr lang="en-US" dirty="0">
                <a:solidFill>
                  <a:srgbClr val="CC9900"/>
                </a:solidFill>
              </a:rPr>
              <a:t>CKD: Creatinine Kinetics</a:t>
            </a:r>
          </a:p>
        </p:txBody>
      </p:sp>
      <p:sp>
        <p:nvSpPr>
          <p:cNvPr id="3" name="Text Placeholder 2">
            <a:extLst>
              <a:ext uri="{FF2B5EF4-FFF2-40B4-BE49-F238E27FC236}">
                <a16:creationId xmlns:a16="http://schemas.microsoft.com/office/drawing/2014/main" id="{AC26D2FB-8F7D-4CD3-9D72-C9F79BE011B6}"/>
              </a:ext>
            </a:extLst>
          </p:cNvPr>
          <p:cNvSpPr>
            <a:spLocks noGrp="1"/>
          </p:cNvSpPr>
          <p:nvPr>
            <p:ph type="body" sz="quarter" idx="4294967295"/>
          </p:nvPr>
        </p:nvSpPr>
        <p:spPr>
          <a:xfrm>
            <a:off x="495300" y="932361"/>
            <a:ext cx="8153400" cy="5410200"/>
          </a:xfrm>
        </p:spPr>
        <p:txBody>
          <a:bodyPr/>
          <a:lstStyle/>
          <a:p>
            <a:pPr marL="0" indent="0">
              <a:buNone/>
            </a:pPr>
            <a:r>
              <a:rPr lang="en-US" sz="2800" dirty="0"/>
              <a:t>In adults with CKD 5D, we suggest that creatinine kinetics may be used to estimate muscle mass, though very high or very low dietary intake of meat and/or creatine supplements will influence accuracy of this measurement (2C).</a:t>
            </a:r>
          </a:p>
          <a:p>
            <a:pPr marL="0" indent="0">
              <a:buNone/>
            </a:pPr>
            <a:endParaRPr lang="en-US" sz="2800" dirty="0"/>
          </a:p>
          <a:p>
            <a:pPr marL="0" indent="0">
              <a:buNone/>
            </a:pPr>
            <a:r>
              <a:rPr lang="en-US" sz="2800" b="1" dirty="0">
                <a:solidFill>
                  <a:srgbClr val="7030A0"/>
                </a:solidFill>
              </a:rPr>
              <a:t>Weak</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06EC0379-0A32-4974-9C9B-E06BD7110739}"/>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529262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04A03-DB11-4735-8571-FEB42AA9FFFE}"/>
              </a:ext>
            </a:extLst>
          </p:cNvPr>
          <p:cNvSpPr>
            <a:spLocks noGrp="1"/>
          </p:cNvSpPr>
          <p:nvPr>
            <p:ph type="title"/>
          </p:nvPr>
        </p:nvSpPr>
        <p:spPr>
          <a:xfrm>
            <a:off x="336698" y="573900"/>
            <a:ext cx="8229600" cy="563562"/>
          </a:xfrm>
        </p:spPr>
        <p:txBody>
          <a:bodyPr/>
          <a:lstStyle/>
          <a:p>
            <a:r>
              <a:rPr lang="en-US" sz="2800" dirty="0">
                <a:solidFill>
                  <a:srgbClr val="CC9900"/>
                </a:solidFill>
              </a:rPr>
              <a:t>CKD: BMI as a Predictor of Mortality, </a:t>
            </a:r>
            <a:br>
              <a:rPr lang="en-US" sz="2800" dirty="0">
                <a:solidFill>
                  <a:srgbClr val="CC9900"/>
                </a:solidFill>
              </a:rPr>
            </a:br>
            <a:r>
              <a:rPr lang="en-US" sz="2800" dirty="0">
                <a:solidFill>
                  <a:srgbClr val="CC9900"/>
                </a:solidFill>
              </a:rPr>
              <a:t>Maintenance Hemodialysis (MHD) </a:t>
            </a:r>
          </a:p>
        </p:txBody>
      </p:sp>
      <p:sp>
        <p:nvSpPr>
          <p:cNvPr id="3" name="Text Placeholder 2">
            <a:extLst>
              <a:ext uri="{FF2B5EF4-FFF2-40B4-BE49-F238E27FC236}">
                <a16:creationId xmlns:a16="http://schemas.microsoft.com/office/drawing/2014/main" id="{F3CEAD63-8B57-4B31-A38F-15169FD73473}"/>
              </a:ext>
            </a:extLst>
          </p:cNvPr>
          <p:cNvSpPr>
            <a:spLocks noGrp="1"/>
          </p:cNvSpPr>
          <p:nvPr>
            <p:ph type="body" sz="quarter" idx="4294967295"/>
          </p:nvPr>
        </p:nvSpPr>
        <p:spPr>
          <a:xfrm>
            <a:off x="457200" y="1331100"/>
            <a:ext cx="8109098" cy="4953000"/>
          </a:xfrm>
        </p:spPr>
        <p:txBody>
          <a:bodyPr/>
          <a:lstStyle/>
          <a:p>
            <a:pPr marL="0" indent="0">
              <a:buNone/>
            </a:pPr>
            <a:r>
              <a:rPr lang="en-US" sz="2800" dirty="0"/>
              <a:t>In adults with CKD 5D MHD, we suggest that overweight/obese status (based on BMI) can be used as a predictor of lower mortality, whereas, underweight status and morbid obesity (based on BMI) can be used as a predictor of higher mortality (2B).</a:t>
            </a:r>
          </a:p>
          <a:p>
            <a:pPr marL="0" indent="0">
              <a:buNone/>
            </a:pPr>
            <a:endParaRPr lang="en-US" sz="2800" dirty="0"/>
          </a:p>
          <a:p>
            <a:pPr marL="0" indent="0">
              <a:buNone/>
            </a:pPr>
            <a:r>
              <a:rPr lang="en-US" sz="2800" b="1" dirty="0">
                <a:solidFill>
                  <a:srgbClr val="7030A0"/>
                </a:solidFill>
              </a:rPr>
              <a:t>Fair</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877BC611-D151-4E4D-9AAC-CD78E40B057B}"/>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50615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373E9-D737-4338-A054-2C4E2012CD98}"/>
              </a:ext>
            </a:extLst>
          </p:cNvPr>
          <p:cNvSpPr>
            <a:spLocks noGrp="1"/>
          </p:cNvSpPr>
          <p:nvPr>
            <p:ph type="title"/>
          </p:nvPr>
        </p:nvSpPr>
        <p:spPr>
          <a:xfrm>
            <a:off x="304800" y="609600"/>
            <a:ext cx="7315200" cy="563562"/>
          </a:xfrm>
        </p:spPr>
        <p:txBody>
          <a:bodyPr/>
          <a:lstStyle/>
          <a:p>
            <a:r>
              <a:rPr lang="en-US" sz="2800" dirty="0">
                <a:solidFill>
                  <a:srgbClr val="CC9900"/>
                </a:solidFill>
              </a:rPr>
              <a:t>CKD: BMI as a Predictor of Mortality, Peritoneal Dialysis (PD)</a:t>
            </a:r>
          </a:p>
        </p:txBody>
      </p:sp>
      <p:sp>
        <p:nvSpPr>
          <p:cNvPr id="3" name="Text Placeholder 2">
            <a:extLst>
              <a:ext uri="{FF2B5EF4-FFF2-40B4-BE49-F238E27FC236}">
                <a16:creationId xmlns:a16="http://schemas.microsoft.com/office/drawing/2014/main" id="{2163059C-B082-4C22-A863-AEDC6A491AA2}"/>
              </a:ext>
            </a:extLst>
          </p:cNvPr>
          <p:cNvSpPr>
            <a:spLocks noGrp="1"/>
          </p:cNvSpPr>
          <p:nvPr>
            <p:ph type="body" sz="quarter" idx="4294967295"/>
          </p:nvPr>
        </p:nvSpPr>
        <p:spPr>
          <a:xfrm>
            <a:off x="381000" y="1458913"/>
            <a:ext cx="8382000" cy="5029200"/>
          </a:xfrm>
        </p:spPr>
        <p:txBody>
          <a:bodyPr/>
          <a:lstStyle/>
          <a:p>
            <a:pPr marL="0" indent="0">
              <a:buNone/>
            </a:pPr>
            <a:r>
              <a:rPr lang="en-US" sz="2800" dirty="0"/>
              <a:t>In adults with CKD 5D on PD, we suggest that underweight status (based on BMI) can be used as a predictor of higher mortality (2C).</a:t>
            </a:r>
          </a:p>
          <a:p>
            <a:pPr marL="0" indent="0">
              <a:buNone/>
            </a:pPr>
            <a:endParaRPr lang="en-US" sz="2800" dirty="0"/>
          </a:p>
          <a:p>
            <a:pPr marL="0" indent="0">
              <a:buNone/>
            </a:pPr>
            <a:r>
              <a:rPr lang="en-US" sz="2800" b="1" dirty="0">
                <a:solidFill>
                  <a:srgbClr val="7030A0"/>
                </a:solidFill>
              </a:rPr>
              <a:t>Weak</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CBD9D4B1-0F15-4C34-8326-E222D055AD49}"/>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3136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2B996-3150-4154-A156-CB743F707616}"/>
              </a:ext>
            </a:extLst>
          </p:cNvPr>
          <p:cNvSpPr>
            <a:spLocks noGrp="1"/>
          </p:cNvSpPr>
          <p:nvPr>
            <p:ph type="title"/>
          </p:nvPr>
        </p:nvSpPr>
        <p:spPr/>
        <p:txBody>
          <a:bodyPr/>
          <a:lstStyle/>
          <a:p>
            <a:r>
              <a:rPr lang="en-US" sz="2800" dirty="0">
                <a:solidFill>
                  <a:srgbClr val="CC9900"/>
                </a:solidFill>
              </a:rPr>
              <a:t>CKD: BMI as a Predictor of Mortality, Non-Dialyzed</a:t>
            </a:r>
          </a:p>
        </p:txBody>
      </p:sp>
      <p:sp>
        <p:nvSpPr>
          <p:cNvPr id="3" name="Text Placeholder 2">
            <a:extLst>
              <a:ext uri="{FF2B5EF4-FFF2-40B4-BE49-F238E27FC236}">
                <a16:creationId xmlns:a16="http://schemas.microsoft.com/office/drawing/2014/main" id="{D309A1FB-D164-42CF-B48C-A01517247ADA}"/>
              </a:ext>
            </a:extLst>
          </p:cNvPr>
          <p:cNvSpPr>
            <a:spLocks noGrp="1"/>
          </p:cNvSpPr>
          <p:nvPr>
            <p:ph type="body" sz="quarter" idx="4294967295"/>
          </p:nvPr>
        </p:nvSpPr>
        <p:spPr>
          <a:xfrm>
            <a:off x="514350" y="1066800"/>
            <a:ext cx="8115300" cy="4953000"/>
          </a:xfrm>
        </p:spPr>
        <p:txBody>
          <a:bodyPr/>
          <a:lstStyle/>
          <a:p>
            <a:pPr marL="0" indent="0">
              <a:buNone/>
            </a:pPr>
            <a:r>
              <a:rPr lang="en-US" sz="2800" dirty="0"/>
              <a:t>In adults with CKD 1-5, it is reasonable to consider using underweight status (based on BMI) as a predictor of higher mortality, though the mortality risk associated with overweight or obesity status (based on BMI) is not clear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E5E90BAD-F5D6-4A67-AE76-EBF45B0823C8}"/>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47595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5D28E-C27F-4564-B2E9-60439948E5AB}"/>
              </a:ext>
            </a:extLst>
          </p:cNvPr>
          <p:cNvSpPr>
            <a:spLocks noGrp="1"/>
          </p:cNvSpPr>
          <p:nvPr>
            <p:ph type="title"/>
          </p:nvPr>
        </p:nvSpPr>
        <p:spPr>
          <a:xfrm>
            <a:off x="241005" y="533401"/>
            <a:ext cx="8229600" cy="563562"/>
          </a:xfrm>
        </p:spPr>
        <p:txBody>
          <a:bodyPr/>
          <a:lstStyle/>
          <a:p>
            <a:r>
              <a:rPr lang="en-US" dirty="0">
                <a:solidFill>
                  <a:srgbClr val="CC9900"/>
                </a:solidFill>
              </a:rPr>
              <a:t>CKD: BMI as a Predictor of Mortality, </a:t>
            </a:r>
            <a:br>
              <a:rPr lang="en-US" dirty="0">
                <a:solidFill>
                  <a:srgbClr val="CC9900"/>
                </a:solidFill>
              </a:rPr>
            </a:br>
            <a:r>
              <a:rPr lang="en-US" dirty="0">
                <a:solidFill>
                  <a:srgbClr val="CC9900"/>
                </a:solidFill>
              </a:rPr>
              <a:t>Post-Transplant</a:t>
            </a:r>
          </a:p>
        </p:txBody>
      </p:sp>
      <p:sp>
        <p:nvSpPr>
          <p:cNvPr id="3" name="Text Placeholder 2">
            <a:extLst>
              <a:ext uri="{FF2B5EF4-FFF2-40B4-BE49-F238E27FC236}">
                <a16:creationId xmlns:a16="http://schemas.microsoft.com/office/drawing/2014/main" id="{005B36D3-F63E-424D-984E-E119D33EB80B}"/>
              </a:ext>
            </a:extLst>
          </p:cNvPr>
          <p:cNvSpPr>
            <a:spLocks noGrp="1"/>
          </p:cNvSpPr>
          <p:nvPr>
            <p:ph type="body" sz="quarter" idx="4294967295"/>
          </p:nvPr>
        </p:nvSpPr>
        <p:spPr>
          <a:xfrm>
            <a:off x="419100" y="1354138"/>
            <a:ext cx="8305800" cy="4876800"/>
          </a:xfrm>
        </p:spPr>
        <p:txBody>
          <a:bodyPr/>
          <a:lstStyle/>
          <a:p>
            <a:pPr marL="0" indent="0">
              <a:buNone/>
            </a:pPr>
            <a:r>
              <a:rPr lang="en-US" sz="2800" dirty="0"/>
              <a:t>In </a:t>
            </a:r>
            <a:r>
              <a:rPr lang="en-US" sz="2800" dirty="0" err="1"/>
              <a:t>posttransplantation</a:t>
            </a:r>
            <a:r>
              <a:rPr lang="en-US" sz="2800" dirty="0"/>
              <a:t> adults, it is reasonable to consider using underweight and overweight/obesity status (based on BMI) as a predictor of higher mortality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0A227095-1B40-47A5-9181-9D3CB67196F7}"/>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02933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95C34-FA4A-4B0C-A9B6-9C25F65C211C}"/>
              </a:ext>
            </a:extLst>
          </p:cNvPr>
          <p:cNvSpPr>
            <a:spLocks noGrp="1"/>
          </p:cNvSpPr>
          <p:nvPr>
            <p:ph type="title"/>
          </p:nvPr>
        </p:nvSpPr>
        <p:spPr>
          <a:xfrm>
            <a:off x="304800" y="508922"/>
            <a:ext cx="8229600" cy="563562"/>
          </a:xfrm>
        </p:spPr>
        <p:txBody>
          <a:bodyPr/>
          <a:lstStyle/>
          <a:p>
            <a:r>
              <a:rPr lang="en-US" dirty="0">
                <a:solidFill>
                  <a:srgbClr val="CC9900"/>
                </a:solidFill>
              </a:rPr>
              <a:t>CKD: Body Composition and </a:t>
            </a:r>
            <a:br>
              <a:rPr lang="en-US" dirty="0">
                <a:solidFill>
                  <a:srgbClr val="CC9900"/>
                </a:solidFill>
              </a:rPr>
            </a:br>
            <a:r>
              <a:rPr lang="en-US" dirty="0">
                <a:solidFill>
                  <a:srgbClr val="CC9900"/>
                </a:solidFill>
              </a:rPr>
              <a:t>Body Weight/Body Mass Index</a:t>
            </a:r>
          </a:p>
        </p:txBody>
      </p:sp>
      <p:sp>
        <p:nvSpPr>
          <p:cNvPr id="3" name="Text Placeholder 2">
            <a:extLst>
              <a:ext uri="{FF2B5EF4-FFF2-40B4-BE49-F238E27FC236}">
                <a16:creationId xmlns:a16="http://schemas.microsoft.com/office/drawing/2014/main" id="{78515BA2-B9B3-4B9F-B8A3-9F78B26D60C5}"/>
              </a:ext>
            </a:extLst>
          </p:cNvPr>
          <p:cNvSpPr>
            <a:spLocks noGrp="1"/>
          </p:cNvSpPr>
          <p:nvPr>
            <p:ph type="body" sz="quarter" idx="4294967295"/>
          </p:nvPr>
        </p:nvSpPr>
        <p:spPr>
          <a:xfrm>
            <a:off x="304800" y="1379998"/>
            <a:ext cx="8229600" cy="4800600"/>
          </a:xfrm>
        </p:spPr>
        <p:txBody>
          <a:bodyPr/>
          <a:lstStyle/>
          <a:p>
            <a:pPr marL="0" indent="0">
              <a:buNone/>
            </a:pPr>
            <a:r>
              <a:rPr lang="en-US" sz="2800" dirty="0"/>
              <a:t>In adults with CKD 1-5D or </a:t>
            </a:r>
            <a:r>
              <a:rPr lang="en-US" sz="2800" dirty="0" err="1"/>
              <a:t>posttransplantation</a:t>
            </a:r>
            <a:r>
              <a:rPr lang="en-US" sz="2800" dirty="0"/>
              <a:t>, it reasonable to consider assessing body composition in combination with body weight/BMI at the first visit and to monitor overall nutrition status periodically over time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9BD86677-6A02-4C58-82E7-1165DDDDB4E6}"/>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00377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22661-65DA-459E-BF63-638E58789D1F}"/>
              </a:ext>
            </a:extLst>
          </p:cNvPr>
          <p:cNvSpPr>
            <a:spLocks noGrp="1"/>
          </p:cNvSpPr>
          <p:nvPr>
            <p:ph type="title"/>
          </p:nvPr>
        </p:nvSpPr>
        <p:spPr>
          <a:xfrm>
            <a:off x="228600" y="609600"/>
            <a:ext cx="8229600" cy="563562"/>
          </a:xfrm>
        </p:spPr>
        <p:txBody>
          <a:bodyPr/>
          <a:lstStyle/>
          <a:p>
            <a:r>
              <a:rPr lang="en-US" sz="2600" dirty="0">
                <a:solidFill>
                  <a:srgbClr val="CC9900"/>
                </a:solidFill>
              </a:rPr>
              <a:t>CKD: Frequency of Body Weight/Body Mass Index (BMI) and Body Composition Assessment</a:t>
            </a:r>
          </a:p>
        </p:txBody>
      </p:sp>
      <p:sp>
        <p:nvSpPr>
          <p:cNvPr id="3" name="Text Placeholder 2">
            <a:extLst>
              <a:ext uri="{FF2B5EF4-FFF2-40B4-BE49-F238E27FC236}">
                <a16:creationId xmlns:a16="http://schemas.microsoft.com/office/drawing/2014/main" id="{3824E4F3-D498-445A-85BC-BF534E6A595F}"/>
              </a:ext>
            </a:extLst>
          </p:cNvPr>
          <p:cNvSpPr>
            <a:spLocks noGrp="1"/>
          </p:cNvSpPr>
          <p:nvPr>
            <p:ph type="body" sz="quarter" idx="4294967295"/>
          </p:nvPr>
        </p:nvSpPr>
        <p:spPr>
          <a:xfrm>
            <a:off x="329609" y="1324269"/>
            <a:ext cx="8534400" cy="5029200"/>
          </a:xfrm>
        </p:spPr>
        <p:txBody>
          <a:bodyPr/>
          <a:lstStyle/>
          <a:p>
            <a:pPr marL="0" indent="0">
              <a:buNone/>
            </a:pPr>
            <a:r>
              <a:rPr lang="en-US" sz="2500" dirty="0"/>
              <a:t>In adults with CKD 1-5D or </a:t>
            </a:r>
            <a:r>
              <a:rPr lang="en-US" sz="2500" dirty="0" err="1"/>
              <a:t>posttransplantation</a:t>
            </a:r>
            <a:r>
              <a:rPr lang="en-US" sz="2500" dirty="0"/>
              <a:t> who are clinically stable, it is reasonable to measure body weight and BMI and to monitor for changes in body weight/BMI and body composition as needed (OPINION):</a:t>
            </a:r>
            <a:br>
              <a:rPr lang="en-US" sz="2500" dirty="0"/>
            </a:br>
            <a:endParaRPr lang="en-US" sz="2500" dirty="0"/>
          </a:p>
          <a:p>
            <a:pPr>
              <a:buFont typeface="Arial" panose="020B0604020202020204" pitchFamily="34" charset="0"/>
              <a:buChar char="•"/>
            </a:pPr>
            <a:r>
              <a:rPr lang="en-US" sz="2500" dirty="0"/>
              <a:t>At least monthly in MHD and PD patients</a:t>
            </a:r>
          </a:p>
          <a:p>
            <a:pPr>
              <a:buFont typeface="Arial" panose="020B0604020202020204" pitchFamily="34" charset="0"/>
              <a:buChar char="•"/>
            </a:pPr>
            <a:r>
              <a:rPr lang="en-US" sz="2500" dirty="0"/>
              <a:t>At least every 3 months in patients with stages 4-5 or </a:t>
            </a:r>
            <a:r>
              <a:rPr lang="en-US" sz="2500" dirty="0" err="1"/>
              <a:t>posttransplantation</a:t>
            </a:r>
            <a:endParaRPr lang="en-US" sz="2500" dirty="0"/>
          </a:p>
          <a:p>
            <a:pPr>
              <a:buFont typeface="Arial" panose="020B0604020202020204" pitchFamily="34" charset="0"/>
              <a:buChar char="•"/>
            </a:pPr>
            <a:r>
              <a:rPr lang="en-US" sz="2500" dirty="0"/>
              <a:t>At least every 6 months in patients with CKD 1-3</a:t>
            </a:r>
          </a:p>
          <a:p>
            <a:pPr marL="0" indent="0">
              <a:buNone/>
            </a:pPr>
            <a:endParaRPr lang="en-US" sz="2500" dirty="0"/>
          </a:p>
          <a:p>
            <a:pPr marL="0" indent="0">
              <a:buNone/>
            </a:pPr>
            <a:r>
              <a:rPr lang="en-US" sz="2500" b="1" dirty="0">
                <a:solidFill>
                  <a:srgbClr val="7030A0"/>
                </a:solidFill>
              </a:rPr>
              <a:t>Consensus</a:t>
            </a:r>
          </a:p>
          <a:p>
            <a:pPr marL="0" indent="0">
              <a:buNone/>
            </a:pPr>
            <a:r>
              <a:rPr lang="en-US" sz="2500" b="1" dirty="0">
                <a:solidFill>
                  <a:srgbClr val="7030A0"/>
                </a:solidFill>
              </a:rPr>
              <a:t>Conditional</a:t>
            </a:r>
          </a:p>
        </p:txBody>
      </p:sp>
      <p:sp>
        <p:nvSpPr>
          <p:cNvPr id="4" name="TextBox 4">
            <a:extLst>
              <a:ext uri="{FF2B5EF4-FFF2-40B4-BE49-F238E27FC236}">
                <a16:creationId xmlns:a16="http://schemas.microsoft.com/office/drawing/2014/main" id="{41127FDB-DC3E-4B70-BC09-1EB400C314E7}"/>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314797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385C1-B3FA-4B90-B16F-33B2FF79D839}"/>
              </a:ext>
            </a:extLst>
          </p:cNvPr>
          <p:cNvSpPr>
            <a:spLocks noGrp="1"/>
          </p:cNvSpPr>
          <p:nvPr>
            <p:ph type="title"/>
          </p:nvPr>
        </p:nvSpPr>
        <p:spPr/>
        <p:txBody>
          <a:bodyPr/>
          <a:lstStyle/>
          <a:p>
            <a:r>
              <a:rPr lang="en-US" dirty="0">
                <a:solidFill>
                  <a:srgbClr val="CC9900"/>
                </a:solidFill>
              </a:rPr>
              <a:t>CKD: Assessment of Body Weight</a:t>
            </a:r>
          </a:p>
        </p:txBody>
      </p:sp>
      <p:sp>
        <p:nvSpPr>
          <p:cNvPr id="3" name="Text Placeholder 2">
            <a:extLst>
              <a:ext uri="{FF2B5EF4-FFF2-40B4-BE49-F238E27FC236}">
                <a16:creationId xmlns:a16="http://schemas.microsoft.com/office/drawing/2014/main" id="{1B449976-7BB0-48ED-A703-BE077BD484A8}"/>
              </a:ext>
            </a:extLst>
          </p:cNvPr>
          <p:cNvSpPr>
            <a:spLocks noGrp="1"/>
          </p:cNvSpPr>
          <p:nvPr>
            <p:ph type="body" sz="quarter" idx="4294967295"/>
          </p:nvPr>
        </p:nvSpPr>
        <p:spPr>
          <a:xfrm>
            <a:off x="304800" y="932361"/>
            <a:ext cx="8382000" cy="5410200"/>
          </a:xfrm>
        </p:spPr>
        <p:txBody>
          <a:bodyPr/>
          <a:lstStyle/>
          <a:p>
            <a:pPr marL="0" indent="0">
              <a:buNone/>
            </a:pPr>
            <a:r>
              <a:rPr lang="en-US" sz="2600" dirty="0"/>
              <a:t>In adults with CKD 1-5D or </a:t>
            </a:r>
            <a:r>
              <a:rPr lang="en-US" sz="2600" dirty="0" err="1"/>
              <a:t>posttransplantation</a:t>
            </a:r>
            <a:r>
              <a:rPr lang="en-US" sz="2600" dirty="0"/>
              <a:t>, it is reasonable for a registered dietitian nutritionist (RDN) or an international equivalent or physicians to use clinical judgement to determine the method for measuring body weight (e.g. actual measured weight, history of weight changes, serial weight measurements, adjustments for suspected impact of edema, ascites and polycystic organs) due to absence of standard reference norms (OPINION).</a:t>
            </a:r>
          </a:p>
          <a:p>
            <a:pPr marL="0" indent="0">
              <a:buNone/>
            </a:pPr>
            <a:endParaRPr lang="en-US" sz="2600" dirty="0"/>
          </a:p>
          <a:p>
            <a:pPr marL="0" indent="0">
              <a:buNone/>
            </a:pPr>
            <a:r>
              <a:rPr lang="en-US" sz="2600" b="1" dirty="0">
                <a:solidFill>
                  <a:srgbClr val="7030A0"/>
                </a:solidFill>
              </a:rPr>
              <a:t>Consensus</a:t>
            </a:r>
          </a:p>
          <a:p>
            <a:pPr marL="0" indent="0">
              <a:buNone/>
            </a:pPr>
            <a:r>
              <a:rPr lang="en-US" sz="2600" b="1" dirty="0">
                <a:solidFill>
                  <a:srgbClr val="7030A0"/>
                </a:solidFill>
              </a:rPr>
              <a:t>Conditional</a:t>
            </a:r>
          </a:p>
        </p:txBody>
      </p:sp>
      <p:sp>
        <p:nvSpPr>
          <p:cNvPr id="4" name="TextBox 4">
            <a:extLst>
              <a:ext uri="{FF2B5EF4-FFF2-40B4-BE49-F238E27FC236}">
                <a16:creationId xmlns:a16="http://schemas.microsoft.com/office/drawing/2014/main" id="{44AF6AA5-ABA3-4EFB-BE98-01473BBA3D39}"/>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059764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8208C-1BB1-4C9B-9AD1-AB9F77739802}"/>
              </a:ext>
            </a:extLst>
          </p:cNvPr>
          <p:cNvSpPr>
            <a:spLocks noGrp="1"/>
          </p:cNvSpPr>
          <p:nvPr>
            <p:ph type="title"/>
          </p:nvPr>
        </p:nvSpPr>
        <p:spPr/>
        <p:txBody>
          <a:bodyPr/>
          <a:lstStyle/>
          <a:p>
            <a:r>
              <a:rPr lang="en-US" dirty="0">
                <a:solidFill>
                  <a:srgbClr val="CC9900"/>
                </a:solidFill>
              </a:rPr>
              <a:t>CKD: BMI and Protein Energy Wasting (PEW)</a:t>
            </a:r>
          </a:p>
        </p:txBody>
      </p:sp>
      <p:sp>
        <p:nvSpPr>
          <p:cNvPr id="3" name="Text Placeholder 2">
            <a:extLst>
              <a:ext uri="{FF2B5EF4-FFF2-40B4-BE49-F238E27FC236}">
                <a16:creationId xmlns:a16="http://schemas.microsoft.com/office/drawing/2014/main" id="{23FCD7CF-F1BD-43FB-8C0D-3511D030F7F1}"/>
              </a:ext>
            </a:extLst>
          </p:cNvPr>
          <p:cNvSpPr>
            <a:spLocks noGrp="1"/>
          </p:cNvSpPr>
          <p:nvPr>
            <p:ph type="body" sz="quarter" idx="4294967295"/>
          </p:nvPr>
        </p:nvSpPr>
        <p:spPr>
          <a:xfrm>
            <a:off x="419100" y="1066800"/>
            <a:ext cx="8305800" cy="4876800"/>
          </a:xfrm>
        </p:spPr>
        <p:txBody>
          <a:bodyPr/>
          <a:lstStyle/>
          <a:p>
            <a:pPr marL="0" indent="0">
              <a:buNone/>
            </a:pPr>
            <a:r>
              <a:rPr lang="en-US" sz="2800" dirty="0"/>
              <a:t>In adults with CKD 1-5D or </a:t>
            </a:r>
            <a:r>
              <a:rPr lang="en-US" sz="2800" dirty="0" err="1"/>
              <a:t>posttransplantation</a:t>
            </a:r>
            <a:r>
              <a:rPr lang="en-US" sz="2800" dirty="0"/>
              <a:t>, BMI alone is not sufficient to establish a diagnosis of PEW unless the BMI is very low (&lt;18 kg/m2)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D94BC984-E328-49D0-941E-7C050B66A3EF}"/>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2331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BAEBB8-7529-44DF-9D9D-73B4A2A0D3FF}"/>
              </a:ext>
            </a:extLst>
          </p:cNvPr>
          <p:cNvSpPr>
            <a:spLocks noGrp="1"/>
          </p:cNvSpPr>
          <p:nvPr>
            <p:ph type="title"/>
          </p:nvPr>
        </p:nvSpPr>
        <p:spPr/>
        <p:txBody>
          <a:bodyPr/>
          <a:lstStyle/>
          <a:p>
            <a:r>
              <a:rPr lang="en-US" dirty="0"/>
              <a:t>Specific Objectives</a:t>
            </a:r>
          </a:p>
        </p:txBody>
      </p:sp>
      <p:sp>
        <p:nvSpPr>
          <p:cNvPr id="4" name="Slide Number Placeholder 3">
            <a:extLst>
              <a:ext uri="{FF2B5EF4-FFF2-40B4-BE49-F238E27FC236}">
                <a16:creationId xmlns:a16="http://schemas.microsoft.com/office/drawing/2014/main" id="{DB013C5D-87AE-48A5-9B2C-107963321F29}"/>
              </a:ext>
            </a:extLst>
          </p:cNvPr>
          <p:cNvSpPr>
            <a:spLocks noGrp="1"/>
          </p:cNvSpPr>
          <p:nvPr>
            <p:ph type="sldNum" sz="quarter" idx="11"/>
          </p:nvPr>
        </p:nvSpPr>
        <p:spPr/>
        <p:txBody>
          <a:bodyPr/>
          <a:lstStyle/>
          <a:p>
            <a:fld id="{A01806CF-6B32-42D2-963F-4FDFB92AA81E}" type="slidenum">
              <a:rPr lang="en-US" altLang="en-US" smtClean="0"/>
              <a:pPr/>
              <a:t>4</a:t>
            </a:fld>
            <a:endParaRPr lang="en-US" altLang="en-US"/>
          </a:p>
        </p:txBody>
      </p:sp>
      <p:sp>
        <p:nvSpPr>
          <p:cNvPr id="6" name="Text Placeholder 5">
            <a:extLst>
              <a:ext uri="{FF2B5EF4-FFF2-40B4-BE49-F238E27FC236}">
                <a16:creationId xmlns:a16="http://schemas.microsoft.com/office/drawing/2014/main" id="{D7DC1DCB-25AE-4922-A36E-CEA5709F7DD4}"/>
              </a:ext>
            </a:extLst>
          </p:cNvPr>
          <p:cNvSpPr>
            <a:spLocks noGrp="1"/>
          </p:cNvSpPr>
          <p:nvPr>
            <p:ph type="body" sz="quarter" idx="4294967295"/>
          </p:nvPr>
        </p:nvSpPr>
        <p:spPr>
          <a:xfrm>
            <a:off x="457200" y="990600"/>
            <a:ext cx="8458200" cy="5410200"/>
          </a:xfrm>
        </p:spPr>
        <p:txBody>
          <a:bodyPr/>
          <a:lstStyle/>
          <a:p>
            <a:pPr marL="457200" indent="-457200">
              <a:buFont typeface="Arial" panose="020B0604020202020204" pitchFamily="34" charset="0"/>
              <a:buChar char="•"/>
            </a:pPr>
            <a:r>
              <a:rPr lang="en-US" sz="2800" dirty="0"/>
              <a:t>To define evidence-based CKD nutrition recommendations for physicians, registered dietitian nutritionist (RDNs) and other healthcare workers involved in the care of patients with kidney disease.</a:t>
            </a:r>
          </a:p>
          <a:p>
            <a:pPr marL="457200" indent="-457200">
              <a:buFont typeface="Arial" panose="020B0604020202020204" pitchFamily="34" charset="0"/>
              <a:buChar char="•"/>
            </a:pPr>
            <a:r>
              <a:rPr lang="en-US" sz="2800" dirty="0"/>
              <a:t>To guide practice decisions that integrate medical, nutritional and behavioral strategies.</a:t>
            </a:r>
          </a:p>
          <a:p>
            <a:pPr marL="457200" indent="-457200">
              <a:buFont typeface="Arial" panose="020B0604020202020204" pitchFamily="34" charset="0"/>
              <a:buChar char="•"/>
            </a:pPr>
            <a:r>
              <a:rPr lang="en-US" sz="2800" dirty="0"/>
              <a:t>To develop guidelines for interventions that have measurable clinical outcomes.</a:t>
            </a:r>
          </a:p>
          <a:p>
            <a:pPr marL="457200" indent="-457200">
              <a:buFont typeface="Arial" panose="020B0604020202020204" pitchFamily="34" charset="0"/>
              <a:buChar char="•"/>
            </a:pPr>
            <a:r>
              <a:rPr lang="en-US" sz="2800" dirty="0"/>
              <a:t>To define the highest quality of care within cost constraints of the current healthcare environment.</a:t>
            </a:r>
          </a:p>
        </p:txBody>
      </p:sp>
      <p:sp>
        <p:nvSpPr>
          <p:cNvPr id="7" name="TextBox 4">
            <a:extLst>
              <a:ext uri="{FF2B5EF4-FFF2-40B4-BE49-F238E27FC236}">
                <a16:creationId xmlns:a16="http://schemas.microsoft.com/office/drawing/2014/main" id="{EE427EE6-093F-4203-B2B3-4E8779A5275A}"/>
              </a:ext>
            </a:extLst>
          </p:cNvPr>
          <p:cNvSpPr txBox="1">
            <a:spLocks noChangeArrowheads="1"/>
          </p:cNvSpPr>
          <p:nvPr/>
        </p:nvSpPr>
        <p:spPr bwMode="auto">
          <a:xfrm>
            <a:off x="609600" y="6488935"/>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77158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12A54-F3D1-405A-9B79-97001BC3CCDE}"/>
              </a:ext>
            </a:extLst>
          </p:cNvPr>
          <p:cNvSpPr>
            <a:spLocks noGrp="1"/>
          </p:cNvSpPr>
          <p:nvPr>
            <p:ph type="title"/>
          </p:nvPr>
        </p:nvSpPr>
        <p:spPr/>
        <p:txBody>
          <a:bodyPr/>
          <a:lstStyle/>
          <a:p>
            <a:r>
              <a:rPr lang="en-US" sz="2800" dirty="0">
                <a:solidFill>
                  <a:srgbClr val="CC9900"/>
                </a:solidFill>
              </a:rPr>
              <a:t>CKD: Bioelectrical Impedance for Patients on MHD</a:t>
            </a:r>
          </a:p>
        </p:txBody>
      </p:sp>
      <p:sp>
        <p:nvSpPr>
          <p:cNvPr id="3" name="Text Placeholder 2">
            <a:extLst>
              <a:ext uri="{FF2B5EF4-FFF2-40B4-BE49-F238E27FC236}">
                <a16:creationId xmlns:a16="http://schemas.microsoft.com/office/drawing/2014/main" id="{7EFE8ABC-4306-4265-A239-0FFC10ECCDEE}"/>
              </a:ext>
            </a:extLst>
          </p:cNvPr>
          <p:cNvSpPr>
            <a:spLocks noGrp="1"/>
          </p:cNvSpPr>
          <p:nvPr>
            <p:ph type="body" sz="quarter" idx="4294967295"/>
          </p:nvPr>
        </p:nvSpPr>
        <p:spPr>
          <a:xfrm>
            <a:off x="381000" y="1066800"/>
            <a:ext cx="8382000" cy="5029200"/>
          </a:xfrm>
        </p:spPr>
        <p:txBody>
          <a:bodyPr/>
          <a:lstStyle/>
          <a:p>
            <a:pPr marL="0" indent="0">
              <a:buNone/>
            </a:pPr>
            <a:r>
              <a:rPr lang="en-US" sz="2600" dirty="0"/>
              <a:t>In adults with CKD 5D on MHD, we suggest using bioimpedance and preferably multi-frequency bioelectrical impedance (MF-BIA) to assess body composition when available. Bioimpedance assessments should ideally be performed a minimum of 30 minutes or more after the end of the hemodialysis session to allow for redistribution of body fluids (2C).</a:t>
            </a:r>
          </a:p>
          <a:p>
            <a:pPr marL="0" indent="0">
              <a:buNone/>
            </a:pPr>
            <a:endParaRPr lang="en-US" sz="2600" dirty="0"/>
          </a:p>
          <a:p>
            <a:pPr marL="0" indent="0">
              <a:buNone/>
            </a:pPr>
            <a:r>
              <a:rPr lang="en-US" sz="2600" b="1" dirty="0">
                <a:solidFill>
                  <a:srgbClr val="7030A0"/>
                </a:solidFill>
              </a:rPr>
              <a:t>Weak</a:t>
            </a:r>
          </a:p>
          <a:p>
            <a:pPr marL="0" indent="0">
              <a:buNone/>
            </a:pPr>
            <a:r>
              <a:rPr lang="en-US" sz="2600" b="1" dirty="0">
                <a:solidFill>
                  <a:srgbClr val="7030A0"/>
                </a:solidFill>
              </a:rPr>
              <a:t>Conditional</a:t>
            </a:r>
          </a:p>
        </p:txBody>
      </p:sp>
      <p:sp>
        <p:nvSpPr>
          <p:cNvPr id="4" name="TextBox 4">
            <a:extLst>
              <a:ext uri="{FF2B5EF4-FFF2-40B4-BE49-F238E27FC236}">
                <a16:creationId xmlns:a16="http://schemas.microsoft.com/office/drawing/2014/main" id="{D84636EF-253D-40AF-8EF5-C037C7F2E714}"/>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747387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E6AF6-9D24-4990-B025-18ED860F4248}"/>
              </a:ext>
            </a:extLst>
          </p:cNvPr>
          <p:cNvSpPr>
            <a:spLocks noGrp="1"/>
          </p:cNvSpPr>
          <p:nvPr>
            <p:ph type="title"/>
          </p:nvPr>
        </p:nvSpPr>
        <p:spPr>
          <a:xfrm>
            <a:off x="228600" y="544116"/>
            <a:ext cx="7010400" cy="563562"/>
          </a:xfrm>
        </p:spPr>
        <p:txBody>
          <a:bodyPr/>
          <a:lstStyle/>
          <a:p>
            <a:r>
              <a:rPr lang="en-US" sz="2600" dirty="0">
                <a:solidFill>
                  <a:srgbClr val="CC9900"/>
                </a:solidFill>
              </a:rPr>
              <a:t>CKD: Bioelectrical Impedance for Patients, Non-Dialyzed and on Peritoneal Dialysis</a:t>
            </a:r>
          </a:p>
        </p:txBody>
      </p:sp>
      <p:sp>
        <p:nvSpPr>
          <p:cNvPr id="3" name="Text Placeholder 2">
            <a:extLst>
              <a:ext uri="{FF2B5EF4-FFF2-40B4-BE49-F238E27FC236}">
                <a16:creationId xmlns:a16="http://schemas.microsoft.com/office/drawing/2014/main" id="{E1D12B70-31C6-41C7-B269-4E5B36F2A769}"/>
              </a:ext>
            </a:extLst>
          </p:cNvPr>
          <p:cNvSpPr>
            <a:spLocks noGrp="1"/>
          </p:cNvSpPr>
          <p:nvPr>
            <p:ph type="body" sz="quarter" idx="4294967295"/>
          </p:nvPr>
        </p:nvSpPr>
        <p:spPr>
          <a:xfrm>
            <a:off x="304800" y="1300956"/>
            <a:ext cx="8153400" cy="4800600"/>
          </a:xfrm>
        </p:spPr>
        <p:txBody>
          <a:bodyPr/>
          <a:lstStyle/>
          <a:p>
            <a:pPr marL="0" indent="0">
              <a:buNone/>
            </a:pPr>
            <a:r>
              <a:rPr lang="en-US" sz="2800" dirty="0"/>
              <a:t>In adults with CKD 1-5 or CKD 5D on PD, there is insufficient evidence to suggest using bioelectrical impedance to assess body composition (2D).</a:t>
            </a:r>
          </a:p>
          <a:p>
            <a:pPr marL="0" indent="0">
              <a:buNone/>
            </a:pPr>
            <a:endParaRPr lang="en-US" sz="2800" dirty="0"/>
          </a:p>
          <a:p>
            <a:pPr marL="0" indent="0">
              <a:buNone/>
            </a:pPr>
            <a:r>
              <a:rPr lang="en-US" sz="2800" b="1" dirty="0">
                <a:solidFill>
                  <a:srgbClr val="7030A0"/>
                </a:solidFill>
              </a:rPr>
              <a:t>Weak</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82A0E22B-AC19-4A68-B4A5-6EABEF0D9B12}"/>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09626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48945-C50F-4D53-BFBE-E0F183817B17}"/>
              </a:ext>
            </a:extLst>
          </p:cNvPr>
          <p:cNvSpPr>
            <a:spLocks noGrp="1"/>
          </p:cNvSpPr>
          <p:nvPr>
            <p:ph type="title"/>
          </p:nvPr>
        </p:nvSpPr>
        <p:spPr>
          <a:xfrm>
            <a:off x="288851" y="549275"/>
            <a:ext cx="8229600" cy="563562"/>
          </a:xfrm>
        </p:spPr>
        <p:txBody>
          <a:bodyPr/>
          <a:lstStyle/>
          <a:p>
            <a:r>
              <a:rPr lang="en-US" dirty="0">
                <a:solidFill>
                  <a:srgbClr val="CC9900"/>
                </a:solidFill>
              </a:rPr>
              <a:t>CKD: Dual-Energy X-Ray Absorptiometry (DXA) for Body Composition Assessment</a:t>
            </a:r>
          </a:p>
        </p:txBody>
      </p:sp>
      <p:sp>
        <p:nvSpPr>
          <p:cNvPr id="3" name="Text Placeholder 2">
            <a:extLst>
              <a:ext uri="{FF2B5EF4-FFF2-40B4-BE49-F238E27FC236}">
                <a16:creationId xmlns:a16="http://schemas.microsoft.com/office/drawing/2014/main" id="{35BAFBDD-5E42-422A-BAF6-68C6209F358C}"/>
              </a:ext>
            </a:extLst>
          </p:cNvPr>
          <p:cNvSpPr>
            <a:spLocks noGrp="1"/>
          </p:cNvSpPr>
          <p:nvPr>
            <p:ph type="body" sz="quarter" idx="4294967295"/>
          </p:nvPr>
        </p:nvSpPr>
        <p:spPr>
          <a:xfrm>
            <a:off x="441251" y="1447800"/>
            <a:ext cx="8077200" cy="4860925"/>
          </a:xfrm>
        </p:spPr>
        <p:txBody>
          <a:bodyPr/>
          <a:lstStyle/>
          <a:p>
            <a:pPr marL="0" indent="0">
              <a:buNone/>
            </a:pPr>
            <a:r>
              <a:rPr lang="en-US" sz="2800" dirty="0"/>
              <a:t>In adults with CKD 1-5D or </a:t>
            </a:r>
            <a:r>
              <a:rPr lang="en-US" sz="2800" dirty="0" err="1"/>
              <a:t>posttransplantation</a:t>
            </a:r>
            <a:r>
              <a:rPr lang="en-US" sz="2800" dirty="0"/>
              <a:t>, it is reasonable to use DXA when feasible as it remains the gold standard for measuring body composition despite being influenced by volume status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491A4DF0-4097-4F92-8B13-E9A4A28EB31B}"/>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434229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3CB15-8349-4951-8396-8F8F4493443E}"/>
              </a:ext>
            </a:extLst>
          </p:cNvPr>
          <p:cNvSpPr>
            <a:spLocks noGrp="1"/>
          </p:cNvSpPr>
          <p:nvPr>
            <p:ph type="title"/>
          </p:nvPr>
        </p:nvSpPr>
        <p:spPr/>
        <p:txBody>
          <a:bodyPr/>
          <a:lstStyle/>
          <a:p>
            <a:r>
              <a:rPr lang="en-US" dirty="0">
                <a:solidFill>
                  <a:srgbClr val="CC9900"/>
                </a:solidFill>
              </a:rPr>
              <a:t>CKD: Single Biomarker Measurements</a:t>
            </a:r>
          </a:p>
        </p:txBody>
      </p:sp>
      <p:sp>
        <p:nvSpPr>
          <p:cNvPr id="3" name="Text Placeholder 2">
            <a:extLst>
              <a:ext uri="{FF2B5EF4-FFF2-40B4-BE49-F238E27FC236}">
                <a16:creationId xmlns:a16="http://schemas.microsoft.com/office/drawing/2014/main" id="{8AFC7ACE-940E-4583-BC34-1DDF2008E1D0}"/>
              </a:ext>
            </a:extLst>
          </p:cNvPr>
          <p:cNvSpPr>
            <a:spLocks noGrp="1"/>
          </p:cNvSpPr>
          <p:nvPr>
            <p:ph type="body" sz="quarter" idx="4294967295"/>
          </p:nvPr>
        </p:nvSpPr>
        <p:spPr>
          <a:xfrm>
            <a:off x="381000" y="1014118"/>
            <a:ext cx="8534400" cy="5410200"/>
          </a:xfrm>
        </p:spPr>
        <p:txBody>
          <a:bodyPr/>
          <a:lstStyle/>
          <a:p>
            <a:pPr marL="0" indent="0">
              <a:buNone/>
            </a:pPr>
            <a:r>
              <a:rPr lang="en-US" sz="2600" dirty="0"/>
              <a:t>In adults with CKD stages 1-5D or </a:t>
            </a:r>
            <a:r>
              <a:rPr lang="en-US" sz="2600" dirty="0" err="1"/>
              <a:t>posttransplantation</a:t>
            </a:r>
            <a:r>
              <a:rPr lang="en-US" sz="2600" dirty="0"/>
              <a:t>, biomarkers such as normalized protein catabolic rate (</a:t>
            </a:r>
            <a:r>
              <a:rPr lang="en-US" sz="2600" dirty="0" err="1"/>
              <a:t>nPCR</a:t>
            </a:r>
            <a:r>
              <a:rPr lang="en-US" sz="2600" dirty="0"/>
              <a:t>),  serum albumin and/or serum prealbumin (if available) may be considered complementary tools to assess nutritional status. However, they should not be interpreted in isolation to assess nutritional status as they are influenced by non-nutritional factors. (OPINION).</a:t>
            </a:r>
          </a:p>
          <a:p>
            <a:pPr marL="0" indent="0">
              <a:buNone/>
            </a:pPr>
            <a:endParaRPr lang="en-US" sz="2600" dirty="0"/>
          </a:p>
          <a:p>
            <a:pPr marL="0" indent="0">
              <a:buNone/>
            </a:pPr>
            <a:r>
              <a:rPr lang="en-US" sz="2600" b="1" dirty="0">
                <a:solidFill>
                  <a:srgbClr val="7030A0"/>
                </a:solidFill>
              </a:rPr>
              <a:t>Consensus</a:t>
            </a:r>
          </a:p>
          <a:p>
            <a:pPr marL="0" indent="0">
              <a:buNone/>
            </a:pPr>
            <a:r>
              <a:rPr lang="en-US" sz="2600" b="1" dirty="0">
                <a:solidFill>
                  <a:srgbClr val="7030A0"/>
                </a:solidFill>
              </a:rPr>
              <a:t>Conditional</a:t>
            </a:r>
          </a:p>
        </p:txBody>
      </p:sp>
      <p:sp>
        <p:nvSpPr>
          <p:cNvPr id="4" name="TextBox 4">
            <a:extLst>
              <a:ext uri="{FF2B5EF4-FFF2-40B4-BE49-F238E27FC236}">
                <a16:creationId xmlns:a16="http://schemas.microsoft.com/office/drawing/2014/main" id="{D49EA222-772D-462D-9C66-2BF31BCE9CF8}"/>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25925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B6BA-39C7-4EBF-8E57-64A5A9E7A852}"/>
              </a:ext>
            </a:extLst>
          </p:cNvPr>
          <p:cNvSpPr>
            <a:spLocks noGrp="1"/>
          </p:cNvSpPr>
          <p:nvPr>
            <p:ph type="title"/>
          </p:nvPr>
        </p:nvSpPr>
        <p:spPr/>
        <p:txBody>
          <a:bodyPr/>
          <a:lstStyle/>
          <a:p>
            <a:r>
              <a:rPr lang="en-US" dirty="0">
                <a:solidFill>
                  <a:srgbClr val="CC9900"/>
                </a:solidFill>
              </a:rPr>
              <a:t>CKD: Serum Albumin Levels</a:t>
            </a:r>
          </a:p>
        </p:txBody>
      </p:sp>
      <p:sp>
        <p:nvSpPr>
          <p:cNvPr id="3" name="Text Placeholder 2">
            <a:extLst>
              <a:ext uri="{FF2B5EF4-FFF2-40B4-BE49-F238E27FC236}">
                <a16:creationId xmlns:a16="http://schemas.microsoft.com/office/drawing/2014/main" id="{1D5DF4E5-D6AA-41FF-8583-0ECF582AB0F5}"/>
              </a:ext>
            </a:extLst>
          </p:cNvPr>
          <p:cNvSpPr>
            <a:spLocks noGrp="1"/>
          </p:cNvSpPr>
          <p:nvPr>
            <p:ph type="body" sz="quarter" idx="4294967295"/>
          </p:nvPr>
        </p:nvSpPr>
        <p:spPr>
          <a:xfrm>
            <a:off x="313660" y="987296"/>
            <a:ext cx="8229600" cy="5410200"/>
          </a:xfrm>
        </p:spPr>
        <p:txBody>
          <a:bodyPr/>
          <a:lstStyle/>
          <a:p>
            <a:pPr marL="0" indent="0">
              <a:buNone/>
            </a:pPr>
            <a:r>
              <a:rPr lang="en-US" sz="2800" dirty="0"/>
              <a:t>In adults with CKD 5D on MHD, serum albumin may be used as a predictor of hospitalization and mortality, with lower levels associated with higher risk (1A).</a:t>
            </a:r>
          </a:p>
          <a:p>
            <a:pPr marL="0" indent="0">
              <a:buNone/>
            </a:pPr>
            <a:endParaRPr lang="en-US" sz="2800" dirty="0"/>
          </a:p>
          <a:p>
            <a:pPr marL="0" indent="0">
              <a:buNone/>
            </a:pPr>
            <a:r>
              <a:rPr lang="en-US" sz="2800" b="1" dirty="0">
                <a:solidFill>
                  <a:srgbClr val="7030A0"/>
                </a:solidFill>
              </a:rPr>
              <a:t>Strong</a:t>
            </a:r>
          </a:p>
          <a:p>
            <a:pPr marL="0" indent="0">
              <a:buNone/>
            </a:pPr>
            <a:r>
              <a:rPr lang="en-US" sz="2800" b="1" dirty="0">
                <a:solidFill>
                  <a:srgbClr val="7030A0"/>
                </a:solidFill>
              </a:rPr>
              <a:t>Imperative</a:t>
            </a:r>
          </a:p>
        </p:txBody>
      </p:sp>
      <p:sp>
        <p:nvSpPr>
          <p:cNvPr id="4" name="TextBox 4">
            <a:extLst>
              <a:ext uri="{FF2B5EF4-FFF2-40B4-BE49-F238E27FC236}">
                <a16:creationId xmlns:a16="http://schemas.microsoft.com/office/drawing/2014/main" id="{7459A3EB-CD86-4346-9CBE-E2DAD94601C4}"/>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76604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75020-EF97-4692-AD6E-F6F71A6E6658}"/>
              </a:ext>
            </a:extLst>
          </p:cNvPr>
          <p:cNvSpPr>
            <a:spLocks noGrp="1"/>
          </p:cNvSpPr>
          <p:nvPr>
            <p:ph type="title"/>
          </p:nvPr>
        </p:nvSpPr>
        <p:spPr/>
        <p:txBody>
          <a:bodyPr/>
          <a:lstStyle/>
          <a:p>
            <a:r>
              <a:rPr lang="en-US" dirty="0">
                <a:solidFill>
                  <a:srgbClr val="CC9900"/>
                </a:solidFill>
              </a:rPr>
              <a:t>CKD: Handgrip Strength</a:t>
            </a:r>
          </a:p>
        </p:txBody>
      </p:sp>
      <p:sp>
        <p:nvSpPr>
          <p:cNvPr id="3" name="Text Placeholder 2">
            <a:extLst>
              <a:ext uri="{FF2B5EF4-FFF2-40B4-BE49-F238E27FC236}">
                <a16:creationId xmlns:a16="http://schemas.microsoft.com/office/drawing/2014/main" id="{6C13F727-1CED-49D8-B23D-BCAC7B1CEADC}"/>
              </a:ext>
            </a:extLst>
          </p:cNvPr>
          <p:cNvSpPr>
            <a:spLocks noGrp="1"/>
          </p:cNvSpPr>
          <p:nvPr>
            <p:ph type="body" sz="quarter" idx="4294967295"/>
          </p:nvPr>
        </p:nvSpPr>
        <p:spPr>
          <a:xfrm>
            <a:off x="304800" y="953626"/>
            <a:ext cx="8229600" cy="5410200"/>
          </a:xfrm>
        </p:spPr>
        <p:txBody>
          <a:bodyPr/>
          <a:lstStyle/>
          <a:p>
            <a:pPr marL="0" indent="0">
              <a:buNone/>
            </a:pPr>
            <a:r>
              <a:rPr lang="en-US" sz="3000" dirty="0"/>
              <a:t>In adults with CKD 1-5D, we suggest that handgrip strength may be used as an indicator of protein-energy status and functional status when baseline data (prior measures) are available for comparison (2B).</a:t>
            </a:r>
          </a:p>
          <a:p>
            <a:pPr marL="0" indent="0">
              <a:buNone/>
            </a:pPr>
            <a:endParaRPr lang="en-US" sz="3000" dirty="0"/>
          </a:p>
          <a:p>
            <a:pPr marL="0" indent="0">
              <a:buNone/>
            </a:pPr>
            <a:r>
              <a:rPr lang="en-US" sz="3000" b="1" dirty="0">
                <a:solidFill>
                  <a:srgbClr val="7030A0"/>
                </a:solidFill>
              </a:rPr>
              <a:t>Fair</a:t>
            </a:r>
          </a:p>
          <a:p>
            <a:pPr marL="0" indent="0">
              <a:buNone/>
            </a:pPr>
            <a:r>
              <a:rPr lang="en-US" sz="3000" b="1" dirty="0">
                <a:solidFill>
                  <a:srgbClr val="7030A0"/>
                </a:solidFill>
              </a:rPr>
              <a:t>Conditional</a:t>
            </a:r>
          </a:p>
        </p:txBody>
      </p:sp>
      <p:sp>
        <p:nvSpPr>
          <p:cNvPr id="4" name="TextBox 4">
            <a:extLst>
              <a:ext uri="{FF2B5EF4-FFF2-40B4-BE49-F238E27FC236}">
                <a16:creationId xmlns:a16="http://schemas.microsoft.com/office/drawing/2014/main" id="{946A4675-D6FF-46DD-9F58-2F7B6C6897A4}"/>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166229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6748D-BA3A-4527-8F25-6DFC075F95DE}"/>
              </a:ext>
            </a:extLst>
          </p:cNvPr>
          <p:cNvSpPr>
            <a:spLocks noGrp="1"/>
          </p:cNvSpPr>
          <p:nvPr>
            <p:ph type="title"/>
          </p:nvPr>
        </p:nvSpPr>
        <p:spPr>
          <a:xfrm>
            <a:off x="228600" y="522251"/>
            <a:ext cx="8229600" cy="563562"/>
          </a:xfrm>
        </p:spPr>
        <p:txBody>
          <a:bodyPr/>
          <a:lstStyle/>
          <a:p>
            <a:r>
              <a:rPr lang="en-US" dirty="0">
                <a:solidFill>
                  <a:srgbClr val="CC9900"/>
                </a:solidFill>
              </a:rPr>
              <a:t>CKD: Assessment of Resting Energy Expenditure</a:t>
            </a:r>
          </a:p>
        </p:txBody>
      </p:sp>
      <p:sp>
        <p:nvSpPr>
          <p:cNvPr id="3" name="Text Placeholder 2">
            <a:extLst>
              <a:ext uri="{FF2B5EF4-FFF2-40B4-BE49-F238E27FC236}">
                <a16:creationId xmlns:a16="http://schemas.microsoft.com/office/drawing/2014/main" id="{D7A34060-14C6-4FDB-9510-ADE983A092DA}"/>
              </a:ext>
            </a:extLst>
          </p:cNvPr>
          <p:cNvSpPr>
            <a:spLocks noGrp="1"/>
          </p:cNvSpPr>
          <p:nvPr>
            <p:ph type="body" sz="quarter" idx="4294967295"/>
          </p:nvPr>
        </p:nvSpPr>
        <p:spPr>
          <a:xfrm>
            <a:off x="304800" y="1386663"/>
            <a:ext cx="8229600" cy="4800600"/>
          </a:xfrm>
        </p:spPr>
        <p:txBody>
          <a:bodyPr/>
          <a:lstStyle/>
          <a:p>
            <a:pPr marL="0" indent="0">
              <a:buNone/>
            </a:pPr>
            <a:r>
              <a:rPr lang="en-US" sz="2800" dirty="0"/>
              <a:t>In adults with CKD 1-5D or </a:t>
            </a:r>
            <a:r>
              <a:rPr lang="en-US" sz="2800" dirty="0" err="1"/>
              <a:t>posttransplantation</a:t>
            </a:r>
            <a:r>
              <a:rPr lang="en-US" sz="2800" dirty="0"/>
              <a:t>, it is reasonable to use indirect calorimetry to measure resting energy expenditure when feasible and indicated, as it remains the gold standard for determining resting energy expenditure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A170CEA6-AE3E-437F-90A4-50C219893627}"/>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6886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FEC7D-D3ED-4D38-9D3E-6C8EB106DF31}"/>
              </a:ext>
            </a:extLst>
          </p:cNvPr>
          <p:cNvSpPr>
            <a:spLocks noGrp="1"/>
          </p:cNvSpPr>
          <p:nvPr>
            <p:ph type="title"/>
          </p:nvPr>
        </p:nvSpPr>
        <p:spPr/>
        <p:txBody>
          <a:bodyPr/>
          <a:lstStyle/>
          <a:p>
            <a:r>
              <a:rPr lang="en-US" dirty="0">
                <a:solidFill>
                  <a:srgbClr val="CC9900"/>
                </a:solidFill>
              </a:rPr>
              <a:t>CKD: Resting Energy Expenditure Equations</a:t>
            </a:r>
          </a:p>
        </p:txBody>
      </p:sp>
      <p:sp>
        <p:nvSpPr>
          <p:cNvPr id="3" name="Text Placeholder 2">
            <a:extLst>
              <a:ext uri="{FF2B5EF4-FFF2-40B4-BE49-F238E27FC236}">
                <a16:creationId xmlns:a16="http://schemas.microsoft.com/office/drawing/2014/main" id="{C9CD9814-8085-481C-9960-6ABF0F7FE6C8}"/>
              </a:ext>
            </a:extLst>
          </p:cNvPr>
          <p:cNvSpPr>
            <a:spLocks noGrp="1"/>
          </p:cNvSpPr>
          <p:nvPr>
            <p:ph type="body" sz="quarter" idx="4294967295"/>
          </p:nvPr>
        </p:nvSpPr>
        <p:spPr>
          <a:xfrm>
            <a:off x="304800" y="1066800"/>
            <a:ext cx="8458200" cy="4953000"/>
          </a:xfrm>
        </p:spPr>
        <p:txBody>
          <a:bodyPr/>
          <a:lstStyle/>
          <a:p>
            <a:pPr marL="0" indent="0">
              <a:buNone/>
            </a:pPr>
            <a:r>
              <a:rPr lang="en-US" sz="2800" dirty="0"/>
              <a:t>In adults with CKD 5D who are metabolically stable, we suggest that in the absence of indirect calorimetry, disease-specific predictive energy equations may be used to estimate resting energy expenditure as they include factors that may influence the metabolic rate in this population (2C).</a:t>
            </a:r>
          </a:p>
          <a:p>
            <a:pPr marL="0" indent="0">
              <a:buNone/>
            </a:pPr>
            <a:endParaRPr lang="en-US" sz="2800" dirty="0"/>
          </a:p>
          <a:p>
            <a:pPr marL="0" indent="0">
              <a:buNone/>
            </a:pPr>
            <a:r>
              <a:rPr lang="en-US" sz="2800" b="1" dirty="0">
                <a:solidFill>
                  <a:srgbClr val="7030A0"/>
                </a:solidFill>
              </a:rPr>
              <a:t>Weak</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6F69F28B-48E1-45D6-8FF3-70CB912A529C}"/>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63479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CDED8-C0FD-434B-80D5-0B3C6B5B95FC}"/>
              </a:ext>
            </a:extLst>
          </p:cNvPr>
          <p:cNvSpPr>
            <a:spLocks noGrp="1"/>
          </p:cNvSpPr>
          <p:nvPr>
            <p:ph type="title"/>
          </p:nvPr>
        </p:nvSpPr>
        <p:spPr/>
        <p:txBody>
          <a:bodyPr/>
          <a:lstStyle/>
          <a:p>
            <a:r>
              <a:rPr lang="en-US" dirty="0">
                <a:solidFill>
                  <a:srgbClr val="CC9900"/>
                </a:solidFill>
              </a:rPr>
              <a:t>CKD: 7-Point Subjective Global Assessment</a:t>
            </a:r>
          </a:p>
        </p:txBody>
      </p:sp>
      <p:sp>
        <p:nvSpPr>
          <p:cNvPr id="3" name="Text Placeholder 2">
            <a:extLst>
              <a:ext uri="{FF2B5EF4-FFF2-40B4-BE49-F238E27FC236}">
                <a16:creationId xmlns:a16="http://schemas.microsoft.com/office/drawing/2014/main" id="{73A5EDB2-99E2-4026-929A-E74954771E64}"/>
              </a:ext>
            </a:extLst>
          </p:cNvPr>
          <p:cNvSpPr>
            <a:spLocks noGrp="1"/>
          </p:cNvSpPr>
          <p:nvPr>
            <p:ph type="body" sz="quarter" idx="4294967295"/>
          </p:nvPr>
        </p:nvSpPr>
        <p:spPr>
          <a:xfrm>
            <a:off x="368595" y="1066800"/>
            <a:ext cx="8077200" cy="5029200"/>
          </a:xfrm>
        </p:spPr>
        <p:txBody>
          <a:bodyPr/>
          <a:lstStyle/>
          <a:p>
            <a:pPr marL="0" indent="0">
              <a:buNone/>
            </a:pPr>
            <a:r>
              <a:rPr lang="en-US" sz="2800" dirty="0"/>
              <a:t>In adults with CKD 5D, we recommend the use of the 7-point Subjective Global Assessment (SGA) as a valid and reliable tool for assessing nutritional status (1B).</a:t>
            </a:r>
          </a:p>
          <a:p>
            <a:pPr marL="0" indent="0">
              <a:buNone/>
            </a:pPr>
            <a:endParaRPr lang="en-US" sz="2800" dirty="0"/>
          </a:p>
          <a:p>
            <a:pPr marL="0" indent="0">
              <a:buNone/>
            </a:pPr>
            <a:r>
              <a:rPr lang="en-US" sz="2800" b="1" dirty="0">
                <a:solidFill>
                  <a:srgbClr val="7030A0"/>
                </a:solidFill>
              </a:rPr>
              <a:t>Strong</a:t>
            </a:r>
          </a:p>
          <a:p>
            <a:pPr marL="0" indent="0">
              <a:buNone/>
            </a:pPr>
            <a:r>
              <a:rPr lang="en-US" sz="2800" b="1" dirty="0">
                <a:solidFill>
                  <a:srgbClr val="7030A0"/>
                </a:solidFill>
              </a:rPr>
              <a:t>Imperative</a:t>
            </a:r>
          </a:p>
        </p:txBody>
      </p:sp>
      <p:sp>
        <p:nvSpPr>
          <p:cNvPr id="4" name="TextBox 4">
            <a:extLst>
              <a:ext uri="{FF2B5EF4-FFF2-40B4-BE49-F238E27FC236}">
                <a16:creationId xmlns:a16="http://schemas.microsoft.com/office/drawing/2014/main" id="{30BEA31A-991D-47E9-8791-1EEE1B08FE1C}"/>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727942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554F-AC8F-459C-BE4A-0F4C3195C1CE}"/>
              </a:ext>
            </a:extLst>
          </p:cNvPr>
          <p:cNvSpPr>
            <a:spLocks noGrp="1"/>
          </p:cNvSpPr>
          <p:nvPr>
            <p:ph type="title"/>
          </p:nvPr>
        </p:nvSpPr>
        <p:spPr/>
        <p:txBody>
          <a:bodyPr/>
          <a:lstStyle/>
          <a:p>
            <a:r>
              <a:rPr lang="en-US" dirty="0">
                <a:solidFill>
                  <a:srgbClr val="CC9900"/>
                </a:solidFill>
              </a:rPr>
              <a:t>CKD: Malnutrition Inflammation Score</a:t>
            </a:r>
          </a:p>
        </p:txBody>
      </p:sp>
      <p:sp>
        <p:nvSpPr>
          <p:cNvPr id="3" name="Text Placeholder 2">
            <a:extLst>
              <a:ext uri="{FF2B5EF4-FFF2-40B4-BE49-F238E27FC236}">
                <a16:creationId xmlns:a16="http://schemas.microsoft.com/office/drawing/2014/main" id="{D79F6D82-4507-47CD-84ED-F37F703DDB7D}"/>
              </a:ext>
            </a:extLst>
          </p:cNvPr>
          <p:cNvSpPr>
            <a:spLocks noGrp="1"/>
          </p:cNvSpPr>
          <p:nvPr>
            <p:ph type="body" sz="quarter" idx="4294967295"/>
          </p:nvPr>
        </p:nvSpPr>
        <p:spPr>
          <a:xfrm>
            <a:off x="381000" y="914400"/>
            <a:ext cx="8077200" cy="5410200"/>
          </a:xfrm>
        </p:spPr>
        <p:txBody>
          <a:bodyPr/>
          <a:lstStyle/>
          <a:p>
            <a:pPr marL="0" indent="0">
              <a:buNone/>
            </a:pPr>
            <a:r>
              <a:rPr lang="en-US" sz="2800" dirty="0"/>
              <a:t>In adults with CKD 5D on MHD or </a:t>
            </a:r>
            <a:r>
              <a:rPr lang="en-US" sz="2800" dirty="0" err="1"/>
              <a:t>posttransplantation</a:t>
            </a:r>
            <a:r>
              <a:rPr lang="en-US" sz="2800" dirty="0"/>
              <a:t>, Malnutrition Inflammation Score (MIS) may be used to assess nutritional status (2C).</a:t>
            </a:r>
          </a:p>
          <a:p>
            <a:pPr marL="0" indent="0">
              <a:buNone/>
            </a:pPr>
            <a:endParaRPr lang="en-US" sz="2800" dirty="0"/>
          </a:p>
          <a:p>
            <a:pPr marL="0" indent="0">
              <a:buNone/>
            </a:pPr>
            <a:r>
              <a:rPr lang="en-US" sz="2800" b="1" dirty="0">
                <a:solidFill>
                  <a:srgbClr val="7030A0"/>
                </a:solidFill>
              </a:rPr>
              <a:t>Weak</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0AE68FA1-A3E7-48D8-8DE0-92050D550928}"/>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52443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5">
            <a:extLst>
              <a:ext uri="{FF2B5EF4-FFF2-40B4-BE49-F238E27FC236}">
                <a16:creationId xmlns:a16="http://schemas.microsoft.com/office/drawing/2014/main" id="{63A87CF8-1B4F-4499-8DAF-32492681CD02}"/>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Target Population</a:t>
            </a:r>
          </a:p>
        </p:txBody>
      </p:sp>
      <p:sp>
        <p:nvSpPr>
          <p:cNvPr id="8" name="Slide Number Placeholder 5">
            <a:extLst>
              <a:ext uri="{FF2B5EF4-FFF2-40B4-BE49-F238E27FC236}">
                <a16:creationId xmlns:a16="http://schemas.microsoft.com/office/drawing/2014/main" id="{9A80923A-851B-48F4-8A76-BCA3A0EA8A45}"/>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178F367-A79F-4EA9-BAE9-331291BB4BD7}" type="slidenum">
              <a:rPr lang="en-US" altLang="en-US">
                <a:solidFill>
                  <a:srgbClr val="898989"/>
                </a:solidFill>
                <a:latin typeface="Tahoma" panose="020B0604030504040204" pitchFamily="34" charset="0"/>
              </a:rPr>
              <a:pPr eaLnBrk="1" hangingPunct="1"/>
              <a:t>5</a:t>
            </a:fld>
            <a:endParaRPr lang="en-US" altLang="en-US">
              <a:solidFill>
                <a:srgbClr val="898989"/>
              </a:solidFill>
              <a:latin typeface="Tahoma" panose="020B0604030504040204" pitchFamily="34" charset="0"/>
            </a:endParaRPr>
          </a:p>
        </p:txBody>
      </p:sp>
      <p:sp>
        <p:nvSpPr>
          <p:cNvPr id="13314" name="Rectangle 3">
            <a:extLst>
              <a:ext uri="{FF2B5EF4-FFF2-40B4-BE49-F238E27FC236}">
                <a16:creationId xmlns:a16="http://schemas.microsoft.com/office/drawing/2014/main" id="{BBC75A3B-58E2-4716-94A9-FC3F00F9DF35}"/>
              </a:ext>
            </a:extLst>
          </p:cNvPr>
          <p:cNvSpPr>
            <a:spLocks noGrp="1" noChangeArrowheads="1"/>
          </p:cNvSpPr>
          <p:nvPr>
            <p:ph sz="quarter" idx="4294967295"/>
          </p:nvPr>
        </p:nvSpPr>
        <p:spPr>
          <a:xfrm>
            <a:off x="533400" y="1143000"/>
            <a:ext cx="8153400" cy="4525963"/>
          </a:xfrm>
        </p:spPr>
        <p:txBody>
          <a:bodyPr/>
          <a:lstStyle/>
          <a:p>
            <a:pPr marL="457200"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Adult (19 to 44 years)</a:t>
            </a:r>
          </a:p>
          <a:p>
            <a:pPr marL="457200"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Middle Age (45 to 64 years)</a:t>
            </a:r>
          </a:p>
          <a:p>
            <a:pPr marL="457200"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Aged (65 to 79 years)</a:t>
            </a:r>
          </a:p>
          <a:p>
            <a:pPr marL="457200" indent="-457200">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Male and  Female</a:t>
            </a: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a:p>
            <a:pPr>
              <a:buFont typeface="Arial" panose="020B0604020202020204" pitchFamily="34" charset="0"/>
              <a:buNone/>
            </a:pPr>
            <a:r>
              <a:rPr lang="en-US" altLang="en-US" sz="2800" dirty="0">
                <a:solidFill>
                  <a:srgbClr val="7030A0"/>
                </a:solidFill>
                <a:latin typeface="Arial" panose="020B0604020202020204" pitchFamily="34" charset="0"/>
                <a:cs typeface="Arial" panose="020B0604020202020204" pitchFamily="34" charset="0"/>
              </a:rPr>
              <a:t>Target Population Description</a:t>
            </a:r>
          </a:p>
          <a:p>
            <a:pPr marL="457200" indent="-457200" eaLnBrk="1" hangingPunct="1">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Adults with chronic kidney disease, stages 1-5.</a:t>
            </a:r>
          </a:p>
          <a:p>
            <a:pPr marL="457200" indent="-457200" eaLnBrk="1" hangingPunct="1">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Adults with CKD on maintenance dialysis. </a:t>
            </a:r>
          </a:p>
          <a:p>
            <a:pPr marL="457200" indent="-457200" eaLnBrk="1" hangingPunct="1">
              <a:buFont typeface="Arial" panose="020B0604020202020204" pitchFamily="34" charset="0"/>
              <a:buChar char="•"/>
            </a:pPr>
            <a:r>
              <a:rPr lang="en-US" altLang="en-US" sz="2800" dirty="0">
                <a:latin typeface="Arial" panose="020B0604020202020204" pitchFamily="34" charset="0"/>
                <a:cs typeface="Arial" panose="020B0604020202020204" pitchFamily="34" charset="0"/>
              </a:rPr>
              <a:t>Adults post-kidney transplant.</a:t>
            </a:r>
          </a:p>
        </p:txBody>
      </p:sp>
      <p:sp>
        <p:nvSpPr>
          <p:cNvPr id="13316" name="TextBox 6">
            <a:extLst>
              <a:ext uri="{FF2B5EF4-FFF2-40B4-BE49-F238E27FC236}">
                <a16:creationId xmlns:a16="http://schemas.microsoft.com/office/drawing/2014/main" id="{FAEB4355-F7CA-48B0-B6DF-BE2DE9B67083}"/>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00A3F-C1BD-4452-A2CB-15E8D5A42CB6}"/>
              </a:ext>
            </a:extLst>
          </p:cNvPr>
          <p:cNvSpPr>
            <a:spLocks noGrp="1"/>
          </p:cNvSpPr>
          <p:nvPr>
            <p:ph type="title"/>
          </p:nvPr>
        </p:nvSpPr>
        <p:spPr>
          <a:xfrm>
            <a:off x="269358" y="515420"/>
            <a:ext cx="6436242" cy="563562"/>
          </a:xfrm>
        </p:spPr>
        <p:txBody>
          <a:bodyPr/>
          <a:lstStyle/>
          <a:p>
            <a:r>
              <a:rPr lang="en-US" sz="2800" dirty="0">
                <a:solidFill>
                  <a:srgbClr val="CC9900"/>
                </a:solidFill>
              </a:rPr>
              <a:t>CKD: Considerations when Assessing Dietary Intake</a:t>
            </a:r>
          </a:p>
        </p:txBody>
      </p:sp>
      <p:sp>
        <p:nvSpPr>
          <p:cNvPr id="3" name="Text Placeholder 2">
            <a:extLst>
              <a:ext uri="{FF2B5EF4-FFF2-40B4-BE49-F238E27FC236}">
                <a16:creationId xmlns:a16="http://schemas.microsoft.com/office/drawing/2014/main" id="{E8DFA2A1-7730-4757-B228-1F0A948FC9C4}"/>
              </a:ext>
            </a:extLst>
          </p:cNvPr>
          <p:cNvSpPr>
            <a:spLocks noGrp="1"/>
          </p:cNvSpPr>
          <p:nvPr>
            <p:ph type="body" sz="quarter" idx="4294967295"/>
          </p:nvPr>
        </p:nvSpPr>
        <p:spPr>
          <a:xfrm>
            <a:off x="419100" y="1305275"/>
            <a:ext cx="8305800" cy="4953000"/>
          </a:xfrm>
        </p:spPr>
        <p:txBody>
          <a:bodyPr/>
          <a:lstStyle/>
          <a:p>
            <a:pPr marL="0" indent="0">
              <a:buNone/>
            </a:pPr>
            <a:r>
              <a:rPr lang="en-US" sz="2800" dirty="0"/>
              <a:t>In adults with CKD 3-5D or </a:t>
            </a:r>
            <a:r>
              <a:rPr lang="en-US" sz="2800" dirty="0" err="1"/>
              <a:t>posttransplantation</a:t>
            </a:r>
            <a:r>
              <a:rPr lang="en-US" sz="2800" dirty="0"/>
              <a:t>, it is reasonable to assess factors beyond dietary intake (e.g. medication use, knowledge, beliefs, attitudes, behavior and access to food, depression, cognitive function etc.) to effectively plan nutrition interventions.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A2EB0172-349C-461E-B30B-415E2D48783C}"/>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292499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5EA6C-DA1D-4372-BBE9-D64FDB51E3F3}"/>
              </a:ext>
            </a:extLst>
          </p:cNvPr>
          <p:cNvSpPr>
            <a:spLocks noGrp="1"/>
          </p:cNvSpPr>
          <p:nvPr>
            <p:ph type="title"/>
          </p:nvPr>
        </p:nvSpPr>
        <p:spPr>
          <a:xfrm>
            <a:off x="253409" y="609600"/>
            <a:ext cx="6248400" cy="563562"/>
          </a:xfrm>
        </p:spPr>
        <p:txBody>
          <a:bodyPr/>
          <a:lstStyle/>
          <a:p>
            <a:r>
              <a:rPr lang="en-US" sz="2800" dirty="0">
                <a:solidFill>
                  <a:srgbClr val="CC9900"/>
                </a:solidFill>
              </a:rPr>
              <a:t>CKD: 3-Day Food Records to Assess Dietary Intake</a:t>
            </a:r>
          </a:p>
        </p:txBody>
      </p:sp>
      <p:sp>
        <p:nvSpPr>
          <p:cNvPr id="3" name="Text Placeholder 2">
            <a:extLst>
              <a:ext uri="{FF2B5EF4-FFF2-40B4-BE49-F238E27FC236}">
                <a16:creationId xmlns:a16="http://schemas.microsoft.com/office/drawing/2014/main" id="{8F47016C-EBA3-4253-9E1C-D72AC31C8F62}"/>
              </a:ext>
            </a:extLst>
          </p:cNvPr>
          <p:cNvSpPr>
            <a:spLocks noGrp="1"/>
          </p:cNvSpPr>
          <p:nvPr>
            <p:ph type="body" sz="quarter" idx="4294967295"/>
          </p:nvPr>
        </p:nvSpPr>
        <p:spPr>
          <a:xfrm>
            <a:off x="313660" y="1371600"/>
            <a:ext cx="8382000" cy="4381500"/>
          </a:xfrm>
        </p:spPr>
        <p:txBody>
          <a:bodyPr/>
          <a:lstStyle/>
          <a:p>
            <a:pPr marL="0" indent="0">
              <a:buNone/>
            </a:pPr>
            <a:r>
              <a:rPr lang="en-US" sz="2800" dirty="0"/>
              <a:t>In adults with CKD 3-5D, we suggest the use of a 3-day food record, conducted during both dialysis and non-dialysis treatment days (when applicable), as a preferred method to assess dietary intake (2C).</a:t>
            </a:r>
          </a:p>
          <a:p>
            <a:pPr marL="0" indent="0">
              <a:buNone/>
            </a:pPr>
            <a:endParaRPr lang="en-US" sz="2800" dirty="0"/>
          </a:p>
          <a:p>
            <a:pPr marL="0" indent="0">
              <a:buNone/>
            </a:pPr>
            <a:r>
              <a:rPr lang="en-US" sz="2800" b="1" dirty="0">
                <a:solidFill>
                  <a:srgbClr val="7030A0"/>
                </a:solidFill>
              </a:rPr>
              <a:t>Weak</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A010BC84-8ECF-4D31-BF36-F684C8AFB2A1}"/>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1435692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9F5DC-229E-473E-A93C-42CCD00FC5F1}"/>
              </a:ext>
            </a:extLst>
          </p:cNvPr>
          <p:cNvSpPr>
            <a:spLocks noGrp="1"/>
          </p:cNvSpPr>
          <p:nvPr>
            <p:ph type="title"/>
          </p:nvPr>
        </p:nvSpPr>
        <p:spPr>
          <a:xfrm>
            <a:off x="301256" y="522251"/>
            <a:ext cx="7242544" cy="563562"/>
          </a:xfrm>
        </p:spPr>
        <p:txBody>
          <a:bodyPr/>
          <a:lstStyle/>
          <a:p>
            <a:r>
              <a:rPr lang="en-US" sz="2800" dirty="0">
                <a:solidFill>
                  <a:srgbClr val="CC9900"/>
                </a:solidFill>
              </a:rPr>
              <a:t>CKD: Alternative Methods of Assessing Dietary Intake</a:t>
            </a:r>
          </a:p>
        </p:txBody>
      </p:sp>
      <p:sp>
        <p:nvSpPr>
          <p:cNvPr id="3" name="Text Placeholder 2">
            <a:extLst>
              <a:ext uri="{FF2B5EF4-FFF2-40B4-BE49-F238E27FC236}">
                <a16:creationId xmlns:a16="http://schemas.microsoft.com/office/drawing/2014/main" id="{A77DC42A-BBBF-46F2-A60B-C5EE18D6EAA2}"/>
              </a:ext>
            </a:extLst>
          </p:cNvPr>
          <p:cNvSpPr>
            <a:spLocks noGrp="1"/>
          </p:cNvSpPr>
          <p:nvPr>
            <p:ph type="body" sz="quarter" idx="4294967295"/>
          </p:nvPr>
        </p:nvSpPr>
        <p:spPr>
          <a:xfrm>
            <a:off x="381000" y="1371600"/>
            <a:ext cx="8458200" cy="4419600"/>
          </a:xfrm>
        </p:spPr>
        <p:txBody>
          <a:bodyPr/>
          <a:lstStyle/>
          <a:p>
            <a:pPr marL="0" indent="0">
              <a:buNone/>
            </a:pPr>
            <a:r>
              <a:rPr lang="en-US" sz="2800" dirty="0"/>
              <a:t>In adults with CKD 3-5 (OPINION) and CKD 5D (2D), 24-hour food recalls, food frequency questionnaires and normalized protein catabolic rate (</a:t>
            </a:r>
            <a:r>
              <a:rPr lang="en-US" sz="2800" dirty="0" err="1"/>
              <a:t>nPCR</a:t>
            </a:r>
            <a:r>
              <a:rPr lang="en-US" sz="2800" dirty="0"/>
              <a:t>) may be considered as alternative methods of assessing dietary energy and protein intake (2D).</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D9B1B308-04F0-4D9E-BCA0-00DFFDCEA258}"/>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22189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D6E42E-EB64-4901-8AF9-6BE3BC65BF63}"/>
              </a:ext>
            </a:extLst>
          </p:cNvPr>
          <p:cNvSpPr>
            <a:spLocks noGrp="1"/>
          </p:cNvSpPr>
          <p:nvPr>
            <p:ph type="sldNum" sz="quarter" idx="11"/>
          </p:nvPr>
        </p:nvSpPr>
        <p:spPr/>
        <p:txBody>
          <a:bodyPr/>
          <a:lstStyle/>
          <a:p>
            <a:fld id="{A01806CF-6B32-42D2-963F-4FDFB92AA81E}" type="slidenum">
              <a:rPr lang="en-US" altLang="en-US" smtClean="0"/>
              <a:pPr/>
              <a:t>53</a:t>
            </a:fld>
            <a:endParaRPr lang="en-US" altLang="en-US"/>
          </a:p>
        </p:txBody>
      </p:sp>
      <p:sp>
        <p:nvSpPr>
          <p:cNvPr id="2" name="Text Placeholder 1">
            <a:extLst>
              <a:ext uri="{FF2B5EF4-FFF2-40B4-BE49-F238E27FC236}">
                <a16:creationId xmlns:a16="http://schemas.microsoft.com/office/drawing/2014/main" id="{8227C56C-C5C9-467D-A735-ADEEFC4A94DD}"/>
              </a:ext>
            </a:extLst>
          </p:cNvPr>
          <p:cNvSpPr>
            <a:spLocks noGrp="1"/>
          </p:cNvSpPr>
          <p:nvPr>
            <p:ph type="body" sz="quarter" idx="4294967295"/>
          </p:nvPr>
        </p:nvSpPr>
        <p:spPr>
          <a:xfrm>
            <a:off x="2549618" y="1530636"/>
            <a:ext cx="4343400" cy="685800"/>
          </a:xfrm>
        </p:spPr>
        <p:txBody>
          <a:bodyPr/>
          <a:lstStyle/>
          <a:p>
            <a:pPr marL="0" indent="0" algn="ctr">
              <a:buNone/>
            </a:pPr>
            <a:r>
              <a:rPr lang="en-US" dirty="0"/>
              <a:t>Macronutrients</a:t>
            </a:r>
          </a:p>
        </p:txBody>
      </p:sp>
      <p:pic>
        <p:nvPicPr>
          <p:cNvPr id="9" name="Picture 8" descr="Food on a table&#10;&#10;Description automatically generated">
            <a:extLst>
              <a:ext uri="{FF2B5EF4-FFF2-40B4-BE49-F238E27FC236}">
                <a16:creationId xmlns:a16="http://schemas.microsoft.com/office/drawing/2014/main" id="{2E68BBAA-A6D7-4871-9898-891F7F0138D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85375" y="3581400"/>
            <a:ext cx="4973250" cy="2651681"/>
          </a:xfrm>
          <a:prstGeom prst="rect">
            <a:avLst/>
          </a:prstGeom>
        </p:spPr>
      </p:pic>
      <p:sp>
        <p:nvSpPr>
          <p:cNvPr id="5" name="TextBox 4">
            <a:extLst>
              <a:ext uri="{FF2B5EF4-FFF2-40B4-BE49-F238E27FC236}">
                <a16:creationId xmlns:a16="http://schemas.microsoft.com/office/drawing/2014/main" id="{45F8EED3-A134-4E1A-965B-85F44867297C}"/>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4BA9D25-EE89-4AED-B57A-A3930CF945A1}"/>
              </a:ext>
            </a:extLst>
          </p:cNvPr>
          <p:cNvSpPr txBox="1"/>
          <p:nvPr/>
        </p:nvSpPr>
        <p:spPr>
          <a:xfrm>
            <a:off x="1514945" y="2216436"/>
            <a:ext cx="6114110" cy="523220"/>
          </a:xfrm>
          <a:prstGeom prst="rect">
            <a:avLst/>
          </a:prstGeom>
          <a:solidFill>
            <a:srgbClr val="39683E"/>
          </a:solidFill>
        </p:spPr>
        <p:txBody>
          <a:bodyPr wrap="none" rtlCol="0">
            <a:spAutoFit/>
          </a:bodyPr>
          <a:lstStyle/>
          <a:p>
            <a:r>
              <a:rPr lang="en-US" sz="2800" dirty="0">
                <a:solidFill>
                  <a:schemeClr val="bg1"/>
                </a:solidFill>
              </a:rPr>
              <a:t>NCP Category:  Nutrition Intervention</a:t>
            </a:r>
          </a:p>
        </p:txBody>
      </p:sp>
    </p:spTree>
    <p:extLst>
      <p:ext uri="{BB962C8B-B14F-4D97-AF65-F5344CB8AC3E}">
        <p14:creationId xmlns:p14="http://schemas.microsoft.com/office/powerpoint/2010/main" val="32163756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605D6-F13D-46AF-A2BF-B0D1A9BB517B}"/>
              </a:ext>
            </a:extLst>
          </p:cNvPr>
          <p:cNvSpPr>
            <a:spLocks noGrp="1"/>
          </p:cNvSpPr>
          <p:nvPr>
            <p:ph type="title"/>
          </p:nvPr>
        </p:nvSpPr>
        <p:spPr/>
        <p:txBody>
          <a:bodyPr/>
          <a:lstStyle/>
          <a:p>
            <a:r>
              <a:rPr lang="en-US" dirty="0">
                <a:solidFill>
                  <a:srgbClr val="CC9900"/>
                </a:solidFill>
              </a:rPr>
              <a:t>CKD: Dietary Patterns: Mediterranean Diet</a:t>
            </a:r>
          </a:p>
        </p:txBody>
      </p:sp>
      <p:sp>
        <p:nvSpPr>
          <p:cNvPr id="3" name="Text Placeholder 2">
            <a:extLst>
              <a:ext uri="{FF2B5EF4-FFF2-40B4-BE49-F238E27FC236}">
                <a16:creationId xmlns:a16="http://schemas.microsoft.com/office/drawing/2014/main" id="{F8110B7F-A410-413D-9CB5-0F8ACEC53803}"/>
              </a:ext>
            </a:extLst>
          </p:cNvPr>
          <p:cNvSpPr>
            <a:spLocks noGrp="1"/>
          </p:cNvSpPr>
          <p:nvPr>
            <p:ph type="body" sz="quarter" idx="4294967295"/>
          </p:nvPr>
        </p:nvSpPr>
        <p:spPr>
          <a:xfrm>
            <a:off x="308344" y="990600"/>
            <a:ext cx="8305800" cy="5029200"/>
          </a:xfrm>
        </p:spPr>
        <p:txBody>
          <a:bodyPr/>
          <a:lstStyle/>
          <a:p>
            <a:pPr marL="0" indent="0">
              <a:buNone/>
            </a:pPr>
            <a:r>
              <a:rPr lang="en-US" sz="2800" dirty="0"/>
              <a:t>In adults with CKD 1-5 not on dialysis or </a:t>
            </a:r>
            <a:r>
              <a:rPr lang="en-US" sz="2800" dirty="0" err="1"/>
              <a:t>posttransplantation</a:t>
            </a:r>
            <a:r>
              <a:rPr lang="en-US" sz="2800" dirty="0"/>
              <a:t>, with or without dyslipidemia, we suggest that prescribing a Mediterranean Diet may improve lipid profiles (2C).</a:t>
            </a:r>
          </a:p>
          <a:p>
            <a:pPr marL="0" indent="0">
              <a:buNone/>
            </a:pPr>
            <a:endParaRPr lang="en-US" sz="2800" dirty="0"/>
          </a:p>
          <a:p>
            <a:pPr marL="0" indent="0">
              <a:buNone/>
            </a:pPr>
            <a:r>
              <a:rPr lang="en-US" sz="2800" b="1" dirty="0">
                <a:solidFill>
                  <a:srgbClr val="7030A0"/>
                </a:solidFill>
              </a:rPr>
              <a:t>Weak</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9C727D11-3FE8-4B82-A6C3-92D1F4D46737}"/>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9809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5E106-A761-407D-A5FA-B8722BBD7C65}"/>
              </a:ext>
            </a:extLst>
          </p:cNvPr>
          <p:cNvSpPr>
            <a:spLocks noGrp="1"/>
          </p:cNvSpPr>
          <p:nvPr>
            <p:ph type="title"/>
          </p:nvPr>
        </p:nvSpPr>
        <p:spPr/>
        <p:txBody>
          <a:bodyPr/>
          <a:lstStyle/>
          <a:p>
            <a:r>
              <a:rPr lang="en-US" dirty="0">
                <a:solidFill>
                  <a:srgbClr val="CC9900"/>
                </a:solidFill>
              </a:rPr>
              <a:t>CKD: Dietary Patterns: Fruits and Vegetables</a:t>
            </a:r>
          </a:p>
        </p:txBody>
      </p:sp>
      <p:sp>
        <p:nvSpPr>
          <p:cNvPr id="3" name="Text Placeholder 2">
            <a:extLst>
              <a:ext uri="{FF2B5EF4-FFF2-40B4-BE49-F238E27FC236}">
                <a16:creationId xmlns:a16="http://schemas.microsoft.com/office/drawing/2014/main" id="{4A0EA413-A9D2-4B8C-89B6-27C52A9649AE}"/>
              </a:ext>
            </a:extLst>
          </p:cNvPr>
          <p:cNvSpPr>
            <a:spLocks noGrp="1"/>
          </p:cNvSpPr>
          <p:nvPr>
            <p:ph type="body" sz="quarter" idx="4294967295"/>
          </p:nvPr>
        </p:nvSpPr>
        <p:spPr>
          <a:xfrm>
            <a:off x="266700" y="952500"/>
            <a:ext cx="8648700" cy="4953000"/>
          </a:xfrm>
        </p:spPr>
        <p:txBody>
          <a:bodyPr/>
          <a:lstStyle/>
          <a:p>
            <a:pPr marL="0" indent="0">
              <a:buNone/>
            </a:pPr>
            <a:r>
              <a:rPr lang="en-US" sz="2800" dirty="0"/>
              <a:t>In adults with CKD 1-4, we suggest that prescribing increased fruit and vegetable intake may decrease body weight, blood pressure and net acid production (NEAP) (2C).</a:t>
            </a:r>
          </a:p>
          <a:p>
            <a:pPr marL="0" indent="0">
              <a:buNone/>
            </a:pPr>
            <a:endParaRPr lang="en-US" sz="2800" dirty="0"/>
          </a:p>
          <a:p>
            <a:pPr marL="0" indent="0">
              <a:buNone/>
            </a:pPr>
            <a:r>
              <a:rPr lang="en-US" sz="2800" b="1" dirty="0">
                <a:solidFill>
                  <a:srgbClr val="7030A0"/>
                </a:solidFill>
              </a:rPr>
              <a:t>Weak</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66B8561A-EDDB-4C87-AEB7-EDA81A472467}"/>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96288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ACB0E-809C-4A5C-B1B7-DA717C4E2AC9}"/>
              </a:ext>
            </a:extLst>
          </p:cNvPr>
          <p:cNvSpPr>
            <a:spLocks noGrp="1"/>
          </p:cNvSpPr>
          <p:nvPr>
            <p:ph type="title"/>
          </p:nvPr>
        </p:nvSpPr>
        <p:spPr>
          <a:xfrm>
            <a:off x="228600" y="545306"/>
            <a:ext cx="8229600" cy="563562"/>
          </a:xfrm>
        </p:spPr>
        <p:txBody>
          <a:bodyPr/>
          <a:lstStyle/>
          <a:p>
            <a:r>
              <a:rPr lang="en-US" dirty="0">
                <a:solidFill>
                  <a:srgbClr val="CC9900"/>
                </a:solidFill>
              </a:rPr>
              <a:t>CKD: LC n-3 PUFA Nutritional Supplements for Lipid Profile, Maintenance Hemodialysis</a:t>
            </a:r>
          </a:p>
        </p:txBody>
      </p:sp>
      <p:sp>
        <p:nvSpPr>
          <p:cNvPr id="3" name="Text Placeholder 2">
            <a:extLst>
              <a:ext uri="{FF2B5EF4-FFF2-40B4-BE49-F238E27FC236}">
                <a16:creationId xmlns:a16="http://schemas.microsoft.com/office/drawing/2014/main" id="{9108A672-0CDB-4B1E-970A-1833D7584F46}"/>
              </a:ext>
            </a:extLst>
          </p:cNvPr>
          <p:cNvSpPr>
            <a:spLocks noGrp="1"/>
          </p:cNvSpPr>
          <p:nvPr>
            <p:ph type="body" sz="quarter" idx="4294967295"/>
          </p:nvPr>
        </p:nvSpPr>
        <p:spPr>
          <a:xfrm>
            <a:off x="290623" y="1600200"/>
            <a:ext cx="7696200" cy="4267200"/>
          </a:xfrm>
        </p:spPr>
        <p:txBody>
          <a:bodyPr/>
          <a:lstStyle/>
          <a:p>
            <a:pPr marL="0" indent="0">
              <a:buNone/>
            </a:pPr>
            <a:r>
              <a:rPr lang="en-US" sz="2800" dirty="0"/>
              <a:t>In adults with CKD 5D on MHD, we suggest that 1.3-4 g/d LC n-3 PUFA may be prescribed to reduce triglycerides and LDL cholesterol (2C) and raise HDL levels (2D).</a:t>
            </a:r>
          </a:p>
          <a:p>
            <a:pPr marL="0" indent="0">
              <a:buNone/>
            </a:pPr>
            <a:endParaRPr lang="en-US" sz="2800" dirty="0"/>
          </a:p>
          <a:p>
            <a:pPr marL="0" indent="0">
              <a:buNone/>
            </a:pPr>
            <a:r>
              <a:rPr lang="en-US" sz="2800" b="1" dirty="0">
                <a:solidFill>
                  <a:srgbClr val="7030A0"/>
                </a:solidFill>
              </a:rPr>
              <a:t>Weak</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E27439AB-219B-4A6B-8B6B-20BBBA778061}"/>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8507127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97B21-70FE-4F0F-8EB0-5B9433D4C053}"/>
              </a:ext>
            </a:extLst>
          </p:cNvPr>
          <p:cNvSpPr>
            <a:spLocks noGrp="1"/>
          </p:cNvSpPr>
          <p:nvPr>
            <p:ph type="title"/>
          </p:nvPr>
        </p:nvSpPr>
        <p:spPr>
          <a:xfrm>
            <a:off x="269358" y="609600"/>
            <a:ext cx="8229600" cy="563562"/>
          </a:xfrm>
        </p:spPr>
        <p:txBody>
          <a:bodyPr/>
          <a:lstStyle/>
          <a:p>
            <a:r>
              <a:rPr lang="en-US" dirty="0">
                <a:solidFill>
                  <a:srgbClr val="CC9900"/>
                </a:solidFill>
              </a:rPr>
              <a:t>CKD: LC n-3 PUFA Nutritional Supplements for Lipid Profile, Peritoneal Dialysis</a:t>
            </a:r>
          </a:p>
        </p:txBody>
      </p:sp>
      <p:sp>
        <p:nvSpPr>
          <p:cNvPr id="3" name="Text Placeholder 2">
            <a:extLst>
              <a:ext uri="{FF2B5EF4-FFF2-40B4-BE49-F238E27FC236}">
                <a16:creationId xmlns:a16="http://schemas.microsoft.com/office/drawing/2014/main" id="{B2ED53C5-5317-4A84-AA39-6AB8D8C9F835}"/>
              </a:ext>
            </a:extLst>
          </p:cNvPr>
          <p:cNvSpPr>
            <a:spLocks noGrp="1"/>
          </p:cNvSpPr>
          <p:nvPr>
            <p:ph type="body" sz="quarter" idx="4294967295"/>
          </p:nvPr>
        </p:nvSpPr>
        <p:spPr>
          <a:xfrm>
            <a:off x="366823" y="1447800"/>
            <a:ext cx="8153400" cy="4495800"/>
          </a:xfrm>
        </p:spPr>
        <p:txBody>
          <a:bodyPr/>
          <a:lstStyle/>
          <a:p>
            <a:pPr marL="0" indent="0">
              <a:buNone/>
            </a:pPr>
            <a:r>
              <a:rPr lang="en-US" sz="2600" dirty="0"/>
              <a:t>In adults with CKD 5D on PD, it is reasonable to consider prescribing 1.3-4 g/d LC n-3 PUFA to improve the lipid profile (OPINION).  </a:t>
            </a:r>
          </a:p>
          <a:p>
            <a:pPr marL="0" indent="0">
              <a:buNone/>
            </a:pPr>
            <a:endParaRPr lang="en-US" sz="2600" dirty="0"/>
          </a:p>
          <a:p>
            <a:pPr marL="0" indent="0">
              <a:buNone/>
            </a:pPr>
            <a:r>
              <a:rPr lang="en-US" sz="2600" b="1" dirty="0">
                <a:solidFill>
                  <a:srgbClr val="7030A0"/>
                </a:solidFill>
              </a:rPr>
              <a:t>Consensus</a:t>
            </a:r>
          </a:p>
          <a:p>
            <a:pPr marL="0" indent="0">
              <a:buNone/>
            </a:pPr>
            <a:r>
              <a:rPr lang="en-US" sz="2600" b="1" dirty="0">
                <a:solidFill>
                  <a:srgbClr val="7030A0"/>
                </a:solidFill>
              </a:rPr>
              <a:t>Conditional</a:t>
            </a:r>
          </a:p>
        </p:txBody>
      </p:sp>
      <p:sp>
        <p:nvSpPr>
          <p:cNvPr id="4" name="TextBox 4">
            <a:extLst>
              <a:ext uri="{FF2B5EF4-FFF2-40B4-BE49-F238E27FC236}">
                <a16:creationId xmlns:a16="http://schemas.microsoft.com/office/drawing/2014/main" id="{D5F760C5-EEE6-4C4D-96C4-EE83DFEA6679}"/>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655436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76DAF-0B9E-443D-A714-D424BDCA7590}"/>
              </a:ext>
            </a:extLst>
          </p:cNvPr>
          <p:cNvSpPr>
            <a:spLocks noGrp="1"/>
          </p:cNvSpPr>
          <p:nvPr>
            <p:ph type="title"/>
          </p:nvPr>
        </p:nvSpPr>
        <p:spPr>
          <a:xfrm>
            <a:off x="283535" y="556419"/>
            <a:ext cx="8229600" cy="563562"/>
          </a:xfrm>
        </p:spPr>
        <p:txBody>
          <a:bodyPr/>
          <a:lstStyle/>
          <a:p>
            <a:r>
              <a:rPr lang="en-US" dirty="0">
                <a:solidFill>
                  <a:srgbClr val="CC9900"/>
                </a:solidFill>
              </a:rPr>
              <a:t>CKD: </a:t>
            </a:r>
            <a:r>
              <a:rPr lang="fr-FR" dirty="0">
                <a:solidFill>
                  <a:srgbClr val="CC9900"/>
                </a:solidFill>
              </a:rPr>
              <a:t>LC n-3 PUFA </a:t>
            </a:r>
            <a:r>
              <a:rPr lang="fr-FR" dirty="0" err="1">
                <a:solidFill>
                  <a:srgbClr val="CC9900"/>
                </a:solidFill>
              </a:rPr>
              <a:t>Nutritional</a:t>
            </a:r>
            <a:r>
              <a:rPr lang="fr-FR" dirty="0">
                <a:solidFill>
                  <a:srgbClr val="CC9900"/>
                </a:solidFill>
              </a:rPr>
              <a:t> </a:t>
            </a:r>
            <a:r>
              <a:rPr lang="fr-FR" dirty="0" err="1">
                <a:solidFill>
                  <a:srgbClr val="CC9900"/>
                </a:solidFill>
              </a:rPr>
              <a:t>Supplements</a:t>
            </a:r>
            <a:r>
              <a:rPr lang="fr-FR" dirty="0">
                <a:solidFill>
                  <a:srgbClr val="CC9900"/>
                </a:solidFill>
              </a:rPr>
              <a:t> for </a:t>
            </a:r>
            <a:r>
              <a:rPr lang="fr-FR" dirty="0" err="1">
                <a:solidFill>
                  <a:srgbClr val="CC9900"/>
                </a:solidFill>
              </a:rPr>
              <a:t>Lipid</a:t>
            </a:r>
            <a:r>
              <a:rPr lang="fr-FR" dirty="0">
                <a:solidFill>
                  <a:srgbClr val="CC9900"/>
                </a:solidFill>
              </a:rPr>
              <a:t> Profile, Non-</a:t>
            </a:r>
            <a:r>
              <a:rPr lang="fr-FR" dirty="0" err="1">
                <a:solidFill>
                  <a:srgbClr val="CC9900"/>
                </a:solidFill>
              </a:rPr>
              <a:t>dialyzed</a:t>
            </a:r>
            <a:endParaRPr lang="en-US" dirty="0">
              <a:solidFill>
                <a:srgbClr val="CC9900"/>
              </a:solidFill>
            </a:endParaRPr>
          </a:p>
        </p:txBody>
      </p:sp>
      <p:sp>
        <p:nvSpPr>
          <p:cNvPr id="3" name="Text Placeholder 2">
            <a:extLst>
              <a:ext uri="{FF2B5EF4-FFF2-40B4-BE49-F238E27FC236}">
                <a16:creationId xmlns:a16="http://schemas.microsoft.com/office/drawing/2014/main" id="{3512BD6A-A404-45CC-A706-7891D6E6D06F}"/>
              </a:ext>
            </a:extLst>
          </p:cNvPr>
          <p:cNvSpPr>
            <a:spLocks noGrp="1"/>
          </p:cNvSpPr>
          <p:nvPr>
            <p:ph type="body" sz="quarter" idx="4294967295"/>
          </p:nvPr>
        </p:nvSpPr>
        <p:spPr>
          <a:xfrm>
            <a:off x="359735" y="1371600"/>
            <a:ext cx="8077200" cy="4572000"/>
          </a:xfrm>
        </p:spPr>
        <p:txBody>
          <a:bodyPr/>
          <a:lstStyle/>
          <a:p>
            <a:pPr marL="0" indent="0">
              <a:buNone/>
            </a:pPr>
            <a:r>
              <a:rPr lang="en-US" sz="2800" dirty="0"/>
              <a:t>In adults with CKD 3-5, we suggest prescribing ~2 g/d LC n-3 PUFA to lower serum triglyceride levels (2C).</a:t>
            </a:r>
          </a:p>
          <a:p>
            <a:pPr marL="0" indent="0">
              <a:buNone/>
            </a:pPr>
            <a:endParaRPr lang="en-US" sz="2800" dirty="0"/>
          </a:p>
          <a:p>
            <a:pPr marL="0" indent="0">
              <a:buNone/>
            </a:pPr>
            <a:r>
              <a:rPr lang="en-US" sz="2800" b="1" dirty="0">
                <a:solidFill>
                  <a:srgbClr val="7030A0"/>
                </a:solidFill>
              </a:rPr>
              <a:t>Weak</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5963CC27-E964-44EB-AC5A-69037BCFFEB8}"/>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751309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B345-4222-4FF7-B98C-C36601519749}"/>
              </a:ext>
            </a:extLst>
          </p:cNvPr>
          <p:cNvSpPr>
            <a:spLocks noGrp="1"/>
          </p:cNvSpPr>
          <p:nvPr>
            <p:ph type="title"/>
          </p:nvPr>
        </p:nvSpPr>
        <p:spPr>
          <a:xfrm>
            <a:off x="228600" y="725488"/>
            <a:ext cx="8229600" cy="563562"/>
          </a:xfrm>
        </p:spPr>
        <p:txBody>
          <a:bodyPr/>
          <a:lstStyle/>
          <a:p>
            <a:r>
              <a:rPr lang="en-US" sz="2600" dirty="0">
                <a:solidFill>
                  <a:srgbClr val="CC9900"/>
                </a:solidFill>
              </a:rPr>
              <a:t>CKD:  LC n-3 PUFA Nutritional Supplements</a:t>
            </a:r>
            <a:br>
              <a:rPr lang="en-US" sz="2600" dirty="0">
                <a:solidFill>
                  <a:srgbClr val="CC9900"/>
                </a:solidFill>
              </a:rPr>
            </a:br>
            <a:r>
              <a:rPr lang="en-US" sz="2600" dirty="0">
                <a:solidFill>
                  <a:srgbClr val="CC9900"/>
                </a:solidFill>
              </a:rPr>
              <a:t>for Mortality and Cardiovascular Disease, Maintenance Hemodialysis and Post-Transplant</a:t>
            </a:r>
          </a:p>
        </p:txBody>
      </p:sp>
      <p:sp>
        <p:nvSpPr>
          <p:cNvPr id="3" name="Text Placeholder 2">
            <a:extLst>
              <a:ext uri="{FF2B5EF4-FFF2-40B4-BE49-F238E27FC236}">
                <a16:creationId xmlns:a16="http://schemas.microsoft.com/office/drawing/2014/main" id="{26980181-3523-4857-8EE5-A90647A9519F}"/>
              </a:ext>
            </a:extLst>
          </p:cNvPr>
          <p:cNvSpPr>
            <a:spLocks noGrp="1"/>
          </p:cNvSpPr>
          <p:nvPr>
            <p:ph type="body" sz="quarter" idx="4294967295"/>
          </p:nvPr>
        </p:nvSpPr>
        <p:spPr>
          <a:xfrm>
            <a:off x="299484" y="1640681"/>
            <a:ext cx="8458200" cy="4495800"/>
          </a:xfrm>
        </p:spPr>
        <p:txBody>
          <a:bodyPr/>
          <a:lstStyle/>
          <a:p>
            <a:pPr marL="0" indent="0">
              <a:buNone/>
            </a:pPr>
            <a:r>
              <a:rPr lang="en-US" sz="2600" dirty="0"/>
              <a:t>In adults with CKD 5D on MHD or </a:t>
            </a:r>
            <a:r>
              <a:rPr lang="en-US" sz="2600" dirty="0" err="1"/>
              <a:t>posttransplantation</a:t>
            </a:r>
            <a:r>
              <a:rPr lang="en-US" sz="2600" dirty="0"/>
              <a:t>, we suggest not routinely prescribing LC n-3 PUFA, including those derived from fish or flaxseed and other oils, to lower risk of mortality (2C) or cardiovascular events (2B).</a:t>
            </a:r>
          </a:p>
          <a:p>
            <a:pPr marL="0" indent="0">
              <a:buNone/>
            </a:pPr>
            <a:endParaRPr lang="en-US" sz="2600" dirty="0"/>
          </a:p>
          <a:p>
            <a:pPr marL="0" indent="0">
              <a:buNone/>
            </a:pPr>
            <a:r>
              <a:rPr lang="en-US" sz="2600" b="1" dirty="0">
                <a:solidFill>
                  <a:srgbClr val="7030A0"/>
                </a:solidFill>
              </a:rPr>
              <a:t>Fair</a:t>
            </a:r>
          </a:p>
          <a:p>
            <a:pPr marL="0" indent="0">
              <a:buNone/>
            </a:pPr>
            <a:r>
              <a:rPr lang="en-US" sz="2600" b="1" dirty="0">
                <a:solidFill>
                  <a:srgbClr val="7030A0"/>
                </a:solidFill>
              </a:rPr>
              <a:t>Imperative</a:t>
            </a:r>
          </a:p>
        </p:txBody>
      </p:sp>
      <p:sp>
        <p:nvSpPr>
          <p:cNvPr id="4" name="TextBox 4">
            <a:extLst>
              <a:ext uri="{FF2B5EF4-FFF2-40B4-BE49-F238E27FC236}">
                <a16:creationId xmlns:a16="http://schemas.microsoft.com/office/drawing/2014/main" id="{0873938C-079F-4413-AE73-F467DC072642}"/>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96774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itle 7">
            <a:extLst>
              <a:ext uri="{FF2B5EF4-FFF2-40B4-BE49-F238E27FC236}">
                <a16:creationId xmlns:a16="http://schemas.microsoft.com/office/drawing/2014/main" id="{FF57F994-1C1B-4F7C-BF1C-07F6D97C8E2F}"/>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Guideline Narrative Overview</a:t>
            </a:r>
          </a:p>
        </p:txBody>
      </p:sp>
      <p:sp>
        <p:nvSpPr>
          <p:cNvPr id="6" name="Slide Number Placeholder 5">
            <a:extLst>
              <a:ext uri="{FF2B5EF4-FFF2-40B4-BE49-F238E27FC236}">
                <a16:creationId xmlns:a16="http://schemas.microsoft.com/office/drawing/2014/main" id="{ECFD0650-9973-42CB-8C07-FDE4C6C773A6}"/>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18CD450-BE71-4238-BE1D-BE0D6323669B}" type="slidenum">
              <a:rPr lang="en-US" altLang="en-US">
                <a:solidFill>
                  <a:srgbClr val="898989"/>
                </a:solidFill>
                <a:latin typeface="Tahoma" panose="020B0604030504040204" pitchFamily="34" charset="0"/>
              </a:rPr>
              <a:pPr eaLnBrk="1" hangingPunct="1"/>
              <a:t>6</a:t>
            </a:fld>
            <a:endParaRPr lang="en-US" altLang="en-US">
              <a:solidFill>
                <a:srgbClr val="898989"/>
              </a:solidFill>
              <a:latin typeface="Tahoma" panose="020B0604030504040204" pitchFamily="34" charset="0"/>
            </a:endParaRPr>
          </a:p>
        </p:txBody>
      </p:sp>
      <p:sp>
        <p:nvSpPr>
          <p:cNvPr id="14338" name="Rectangle 3">
            <a:extLst>
              <a:ext uri="{FF2B5EF4-FFF2-40B4-BE49-F238E27FC236}">
                <a16:creationId xmlns:a16="http://schemas.microsoft.com/office/drawing/2014/main" id="{49756D17-CA6F-416F-8763-28F772122047}"/>
              </a:ext>
            </a:extLst>
          </p:cNvPr>
          <p:cNvSpPr>
            <a:spLocks noGrp="1" noChangeArrowheads="1"/>
          </p:cNvSpPr>
          <p:nvPr>
            <p:ph sz="quarter" idx="4294967295"/>
          </p:nvPr>
        </p:nvSpPr>
        <p:spPr>
          <a:xfrm>
            <a:off x="533400" y="914400"/>
            <a:ext cx="8229600" cy="5251450"/>
          </a:xfrm>
        </p:spPr>
        <p:txBody>
          <a:bodyPr/>
          <a:lstStyle/>
          <a:p>
            <a:pPr>
              <a:buNone/>
            </a:pPr>
            <a:r>
              <a:rPr lang="en-US" altLang="en-US" sz="2400" dirty="0">
                <a:latin typeface="Arial" panose="020B0604020202020204" pitchFamily="34" charset="0"/>
                <a:cs typeface="Arial" panose="020B0604020202020204" pitchFamily="34" charset="0"/>
              </a:rPr>
              <a:t>The focus of this guideline is on treatment and management of adults with chronic kidney disease (CKD) Stages 1-5 (non-dialyzed), those on dialysis, and including post-kidney transplantation. The objective is to provide medical nutrition therapy (MNT) for patients with kidney disease to assess, prevent and treat protein-energy wasting, mineral and electrolyte disorders, and other metabolic disorders that are associated with kidney disease.</a:t>
            </a:r>
          </a:p>
          <a:p>
            <a:pPr>
              <a:buNone/>
            </a:pPr>
            <a:r>
              <a:rPr lang="en-US" altLang="en-US" sz="2400" dirty="0">
                <a:latin typeface="Arial" panose="020B0604020202020204" pitchFamily="34" charset="0"/>
                <a:cs typeface="Arial" panose="020B0604020202020204" pitchFamily="34" charset="0"/>
              </a:rPr>
              <a:t>The goals of MNT are to prevent and treat protein-energy malnutrition, mineral and electrolyte disorders, and to minimize the impact of other comorbidities on the progression of kidney diseases.</a:t>
            </a:r>
            <a:br>
              <a:rPr lang="en-US" altLang="en-US" dirty="0">
                <a:latin typeface="Arial" panose="020B0604020202020204" pitchFamily="34" charset="0"/>
                <a:cs typeface="Arial" panose="020B0604020202020204" pitchFamily="34" charset="0"/>
              </a:rPr>
            </a:br>
            <a:endParaRPr lang="en-US" altLang="en-US" dirty="0">
              <a:latin typeface="Arial" panose="020B0604020202020204" pitchFamily="34" charset="0"/>
              <a:cs typeface="Arial" panose="020B0604020202020204" pitchFamily="34" charset="0"/>
            </a:endParaRPr>
          </a:p>
          <a:p>
            <a:pPr eaLnBrk="1" hangingPunct="1">
              <a:buFont typeface="Wingdings" panose="05000000000000000000" pitchFamily="2" charset="2"/>
              <a:buNone/>
            </a:pPr>
            <a:endParaRPr lang="en-US" altLang="en-US" sz="2800" dirty="0"/>
          </a:p>
        </p:txBody>
      </p:sp>
      <p:sp>
        <p:nvSpPr>
          <p:cNvPr id="14340" name="TextBox 6">
            <a:extLst>
              <a:ext uri="{FF2B5EF4-FFF2-40B4-BE49-F238E27FC236}">
                <a16:creationId xmlns:a16="http://schemas.microsoft.com/office/drawing/2014/main" id="{12E60ADA-7A28-4804-91BF-4F860308F9BE}"/>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528D-1253-4B83-91CA-554174D796AC}"/>
              </a:ext>
            </a:extLst>
          </p:cNvPr>
          <p:cNvSpPr>
            <a:spLocks noGrp="1"/>
          </p:cNvSpPr>
          <p:nvPr>
            <p:ph type="title"/>
          </p:nvPr>
        </p:nvSpPr>
        <p:spPr>
          <a:xfrm>
            <a:off x="152400" y="685800"/>
            <a:ext cx="8229600" cy="563562"/>
          </a:xfrm>
        </p:spPr>
        <p:txBody>
          <a:bodyPr/>
          <a:lstStyle/>
          <a:p>
            <a:r>
              <a:rPr lang="en-US" sz="2600" dirty="0">
                <a:solidFill>
                  <a:srgbClr val="CC9900"/>
                </a:solidFill>
              </a:rPr>
              <a:t>CKD: LC n-3 PUFA Nutritional Supplements </a:t>
            </a:r>
            <a:br>
              <a:rPr lang="en-US" sz="2600" dirty="0">
                <a:solidFill>
                  <a:srgbClr val="CC9900"/>
                </a:solidFill>
              </a:rPr>
            </a:br>
            <a:r>
              <a:rPr lang="en-US" sz="2600" dirty="0">
                <a:solidFill>
                  <a:srgbClr val="CC9900"/>
                </a:solidFill>
              </a:rPr>
              <a:t>for Mortality and Cardiovascular Disease, </a:t>
            </a:r>
            <a:br>
              <a:rPr lang="en-US" sz="2600" dirty="0">
                <a:solidFill>
                  <a:srgbClr val="CC9900"/>
                </a:solidFill>
              </a:rPr>
            </a:br>
            <a:r>
              <a:rPr lang="en-US" sz="2600" dirty="0">
                <a:solidFill>
                  <a:srgbClr val="CC9900"/>
                </a:solidFill>
              </a:rPr>
              <a:t>Peritoneal Dialysis</a:t>
            </a:r>
          </a:p>
        </p:txBody>
      </p:sp>
      <p:sp>
        <p:nvSpPr>
          <p:cNvPr id="3" name="Text Placeholder 2">
            <a:extLst>
              <a:ext uri="{FF2B5EF4-FFF2-40B4-BE49-F238E27FC236}">
                <a16:creationId xmlns:a16="http://schemas.microsoft.com/office/drawing/2014/main" id="{7A5CE36F-9B86-4F98-8C53-889E4EF9D908}"/>
              </a:ext>
            </a:extLst>
          </p:cNvPr>
          <p:cNvSpPr>
            <a:spLocks noGrp="1"/>
          </p:cNvSpPr>
          <p:nvPr>
            <p:ph type="body" sz="quarter" idx="4294967295"/>
          </p:nvPr>
        </p:nvSpPr>
        <p:spPr>
          <a:xfrm>
            <a:off x="278219" y="1676400"/>
            <a:ext cx="8305800" cy="4648200"/>
          </a:xfrm>
        </p:spPr>
        <p:txBody>
          <a:bodyPr/>
          <a:lstStyle/>
          <a:p>
            <a:pPr marL="0" indent="0">
              <a:buNone/>
            </a:pPr>
            <a:r>
              <a:rPr lang="en-US" sz="2600" dirty="0"/>
              <a:t>In adults with CKD 5D on PD, it is reasonable to not routinely prescribe LC n-3 PUFA, including those derived from fish or flaxseed and other oils, to lower risk of mortality or cardiovascular events (OPINION).</a:t>
            </a:r>
          </a:p>
          <a:p>
            <a:pPr marL="0" indent="0">
              <a:buNone/>
            </a:pPr>
            <a:endParaRPr lang="en-US" sz="2600" dirty="0"/>
          </a:p>
          <a:p>
            <a:pPr marL="0" indent="0">
              <a:buNone/>
            </a:pPr>
            <a:r>
              <a:rPr lang="en-US" sz="2600" b="1" dirty="0">
                <a:solidFill>
                  <a:srgbClr val="7030A0"/>
                </a:solidFill>
              </a:rPr>
              <a:t>Consensus</a:t>
            </a:r>
          </a:p>
          <a:p>
            <a:pPr marL="0" indent="0">
              <a:buNone/>
            </a:pPr>
            <a:r>
              <a:rPr lang="en-US" sz="2600" b="1" dirty="0">
                <a:solidFill>
                  <a:srgbClr val="7030A0"/>
                </a:solidFill>
              </a:rPr>
              <a:t>Conditional</a:t>
            </a:r>
          </a:p>
        </p:txBody>
      </p:sp>
      <p:sp>
        <p:nvSpPr>
          <p:cNvPr id="4" name="TextBox 4">
            <a:extLst>
              <a:ext uri="{FF2B5EF4-FFF2-40B4-BE49-F238E27FC236}">
                <a16:creationId xmlns:a16="http://schemas.microsoft.com/office/drawing/2014/main" id="{4193E4D1-F0A0-4714-9D0F-1E9992BBD3C5}"/>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2477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C310-F257-4C39-A65F-E49CFE252EB1}"/>
              </a:ext>
            </a:extLst>
          </p:cNvPr>
          <p:cNvSpPr>
            <a:spLocks noGrp="1"/>
          </p:cNvSpPr>
          <p:nvPr>
            <p:ph type="title"/>
          </p:nvPr>
        </p:nvSpPr>
        <p:spPr>
          <a:xfrm>
            <a:off x="304800" y="556419"/>
            <a:ext cx="8229600" cy="563562"/>
          </a:xfrm>
        </p:spPr>
        <p:txBody>
          <a:bodyPr/>
          <a:lstStyle/>
          <a:p>
            <a:r>
              <a:rPr lang="en-US" dirty="0">
                <a:solidFill>
                  <a:srgbClr val="CC9900"/>
                </a:solidFill>
              </a:rPr>
              <a:t>CKD: Protein Restriction, Non-Dialysis, </a:t>
            </a:r>
            <a:br>
              <a:rPr lang="en-US" dirty="0">
                <a:solidFill>
                  <a:srgbClr val="CC9900"/>
                </a:solidFill>
              </a:rPr>
            </a:br>
            <a:r>
              <a:rPr lang="en-US" dirty="0">
                <a:solidFill>
                  <a:srgbClr val="CC9900"/>
                </a:solidFill>
              </a:rPr>
              <a:t>Non-Diabetic</a:t>
            </a:r>
          </a:p>
        </p:txBody>
      </p:sp>
      <p:sp>
        <p:nvSpPr>
          <p:cNvPr id="3" name="Text Placeholder 2">
            <a:extLst>
              <a:ext uri="{FF2B5EF4-FFF2-40B4-BE49-F238E27FC236}">
                <a16:creationId xmlns:a16="http://schemas.microsoft.com/office/drawing/2014/main" id="{89220C67-44D9-45E8-976D-055FD6194163}"/>
              </a:ext>
            </a:extLst>
          </p:cNvPr>
          <p:cNvSpPr>
            <a:spLocks noGrp="1"/>
          </p:cNvSpPr>
          <p:nvPr>
            <p:ph type="body" sz="quarter" idx="4294967295"/>
          </p:nvPr>
        </p:nvSpPr>
        <p:spPr>
          <a:xfrm>
            <a:off x="304800" y="1295400"/>
            <a:ext cx="8302625" cy="4724400"/>
          </a:xfrm>
        </p:spPr>
        <p:txBody>
          <a:bodyPr/>
          <a:lstStyle/>
          <a:p>
            <a:pPr marL="0" indent="0">
              <a:buNone/>
            </a:pPr>
            <a:r>
              <a:rPr lang="en-US" sz="2300" dirty="0"/>
              <a:t>In adults with CKD 3-5 who are metabolically stable, we recommend, under close clinical supervision, protein restriction with or without keto acid analogs, to reduce risk for ESKD/death (1A) and improve quality of life (2C): </a:t>
            </a:r>
          </a:p>
          <a:p>
            <a:pPr lvl="1"/>
            <a:r>
              <a:rPr lang="en-US" sz="2000" dirty="0"/>
              <a:t>a low protein diet providing 0.55 to 0.60 g dietary protein/kg  body weight/day , or</a:t>
            </a:r>
          </a:p>
          <a:p>
            <a:pPr lvl="1"/>
            <a:r>
              <a:rPr lang="en-US" sz="2000" dirty="0"/>
              <a:t>a very-low protein diet providing 0.28 to 0.43 g dietary protein/kg body weight/day with additional keto acid/amino acid analogs to meet protein requirements (0.55 to 0.60 g /kg body weight/day)</a:t>
            </a:r>
          </a:p>
          <a:p>
            <a:pPr lvl="1"/>
            <a:endParaRPr lang="en-US" sz="2000" dirty="0"/>
          </a:p>
          <a:p>
            <a:pPr marL="0" indent="0">
              <a:buNone/>
            </a:pPr>
            <a:r>
              <a:rPr lang="en-US" sz="2300" b="1" dirty="0">
                <a:solidFill>
                  <a:srgbClr val="7030A0"/>
                </a:solidFill>
              </a:rPr>
              <a:t>Strong</a:t>
            </a:r>
          </a:p>
          <a:p>
            <a:pPr marL="0" indent="0">
              <a:buNone/>
            </a:pPr>
            <a:r>
              <a:rPr lang="en-US" sz="2300" b="1" dirty="0">
                <a:solidFill>
                  <a:srgbClr val="7030A0"/>
                </a:solidFill>
              </a:rPr>
              <a:t>Conditional</a:t>
            </a:r>
          </a:p>
        </p:txBody>
      </p:sp>
      <p:sp>
        <p:nvSpPr>
          <p:cNvPr id="4" name="TextBox 4">
            <a:extLst>
              <a:ext uri="{FF2B5EF4-FFF2-40B4-BE49-F238E27FC236}">
                <a16:creationId xmlns:a16="http://schemas.microsoft.com/office/drawing/2014/main" id="{85E68646-6503-45F2-9A6D-C6D9639157D0}"/>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001616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4514-BF49-4579-8588-EA960E02F265}"/>
              </a:ext>
            </a:extLst>
          </p:cNvPr>
          <p:cNvSpPr>
            <a:spLocks noGrp="1"/>
          </p:cNvSpPr>
          <p:nvPr>
            <p:ph type="title"/>
          </p:nvPr>
        </p:nvSpPr>
        <p:spPr>
          <a:xfrm>
            <a:off x="269358" y="611982"/>
            <a:ext cx="8229600" cy="563562"/>
          </a:xfrm>
        </p:spPr>
        <p:txBody>
          <a:bodyPr/>
          <a:lstStyle/>
          <a:p>
            <a:r>
              <a:rPr lang="en-US" dirty="0">
                <a:solidFill>
                  <a:srgbClr val="CC9900"/>
                </a:solidFill>
              </a:rPr>
              <a:t>CKD: Dietary Protein Intake, Maintenance Hemodialysis, Non-Diabetic</a:t>
            </a:r>
          </a:p>
        </p:txBody>
      </p:sp>
      <p:sp>
        <p:nvSpPr>
          <p:cNvPr id="3" name="Text Placeholder 2">
            <a:extLst>
              <a:ext uri="{FF2B5EF4-FFF2-40B4-BE49-F238E27FC236}">
                <a16:creationId xmlns:a16="http://schemas.microsoft.com/office/drawing/2014/main" id="{810A7760-EC9F-43B0-BED7-D153904615ED}"/>
              </a:ext>
            </a:extLst>
          </p:cNvPr>
          <p:cNvSpPr>
            <a:spLocks noGrp="1"/>
          </p:cNvSpPr>
          <p:nvPr>
            <p:ph type="body" sz="quarter" idx="4294967295"/>
          </p:nvPr>
        </p:nvSpPr>
        <p:spPr>
          <a:xfrm>
            <a:off x="383658" y="1371600"/>
            <a:ext cx="8001000" cy="4724400"/>
          </a:xfrm>
        </p:spPr>
        <p:txBody>
          <a:bodyPr/>
          <a:lstStyle/>
          <a:p>
            <a:pPr marL="0" indent="0">
              <a:buNone/>
            </a:pPr>
            <a:r>
              <a:rPr lang="en-US" sz="2800" dirty="0"/>
              <a:t>In adults with CKD 5D on MHD who are metabolically stable, we recommend prescribing a dietary protein intake of 1.0 -1.2 g /kg body weight per day to maintain a stable nutritional status. (1C)</a:t>
            </a:r>
          </a:p>
          <a:p>
            <a:pPr marL="0" indent="0">
              <a:buNone/>
            </a:pPr>
            <a:endParaRPr lang="en-US" sz="2800" dirty="0"/>
          </a:p>
          <a:p>
            <a:pPr marL="0" indent="0">
              <a:buNone/>
            </a:pPr>
            <a:r>
              <a:rPr lang="en-US" sz="2800" b="1" dirty="0">
                <a:solidFill>
                  <a:srgbClr val="7030A0"/>
                </a:solidFill>
              </a:rPr>
              <a:t>Fair</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36ECBF94-DD88-48F0-8907-9CFF418B23D9}"/>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068187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749D-4FCE-4E75-B9D3-56A425E9BD0C}"/>
              </a:ext>
            </a:extLst>
          </p:cNvPr>
          <p:cNvSpPr>
            <a:spLocks noGrp="1"/>
          </p:cNvSpPr>
          <p:nvPr>
            <p:ph type="title"/>
          </p:nvPr>
        </p:nvSpPr>
        <p:spPr>
          <a:xfrm>
            <a:off x="271130" y="544512"/>
            <a:ext cx="6510670" cy="563562"/>
          </a:xfrm>
        </p:spPr>
        <p:txBody>
          <a:bodyPr/>
          <a:lstStyle/>
          <a:p>
            <a:r>
              <a:rPr lang="en-US" dirty="0">
                <a:solidFill>
                  <a:srgbClr val="CC9900"/>
                </a:solidFill>
              </a:rPr>
              <a:t>CKD: Dietary Protein Intake, Peritoneal Dialysis, Non-Diabetic</a:t>
            </a:r>
          </a:p>
        </p:txBody>
      </p:sp>
      <p:sp>
        <p:nvSpPr>
          <p:cNvPr id="3" name="Text Placeholder 2">
            <a:extLst>
              <a:ext uri="{FF2B5EF4-FFF2-40B4-BE49-F238E27FC236}">
                <a16:creationId xmlns:a16="http://schemas.microsoft.com/office/drawing/2014/main" id="{01C32F61-1902-4827-81B2-4B3C3281382A}"/>
              </a:ext>
            </a:extLst>
          </p:cNvPr>
          <p:cNvSpPr>
            <a:spLocks noGrp="1"/>
          </p:cNvSpPr>
          <p:nvPr>
            <p:ph type="body" sz="quarter" idx="4294967295"/>
          </p:nvPr>
        </p:nvSpPr>
        <p:spPr>
          <a:xfrm>
            <a:off x="304800" y="1359693"/>
            <a:ext cx="8305800" cy="4876800"/>
          </a:xfrm>
        </p:spPr>
        <p:txBody>
          <a:bodyPr/>
          <a:lstStyle/>
          <a:p>
            <a:pPr marL="0" indent="0">
              <a:buNone/>
            </a:pPr>
            <a:r>
              <a:rPr lang="en-US" sz="2800" dirty="0"/>
              <a:t>In adults with CKD 5D on PD who are metabolically stable, we recommend prescribing a dietary protein intake of 1.0 -1.2 g /kg ideal body weight per day to maintain a stable nutritional status.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2FD01E15-9E0D-456F-AE84-B523ABAE8F26}"/>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5445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4E0B8-8854-4904-9FF8-88A43C5EBFF7}"/>
              </a:ext>
            </a:extLst>
          </p:cNvPr>
          <p:cNvSpPr>
            <a:spLocks noGrp="1"/>
          </p:cNvSpPr>
          <p:nvPr>
            <p:ph type="title"/>
          </p:nvPr>
        </p:nvSpPr>
        <p:spPr/>
        <p:txBody>
          <a:bodyPr/>
          <a:lstStyle/>
          <a:p>
            <a:r>
              <a:rPr lang="en-US" dirty="0">
                <a:solidFill>
                  <a:srgbClr val="CC9900"/>
                </a:solidFill>
              </a:rPr>
              <a:t>CKD: Macronutrients: Protein Type</a:t>
            </a:r>
          </a:p>
        </p:txBody>
      </p:sp>
      <p:sp>
        <p:nvSpPr>
          <p:cNvPr id="3" name="Text Placeholder 2">
            <a:extLst>
              <a:ext uri="{FF2B5EF4-FFF2-40B4-BE49-F238E27FC236}">
                <a16:creationId xmlns:a16="http://schemas.microsoft.com/office/drawing/2014/main" id="{87572F1C-99B5-443F-9F3E-0DFDD4D3803B}"/>
              </a:ext>
            </a:extLst>
          </p:cNvPr>
          <p:cNvSpPr>
            <a:spLocks noGrp="1"/>
          </p:cNvSpPr>
          <p:nvPr>
            <p:ph type="body" sz="quarter" idx="4294967295"/>
          </p:nvPr>
        </p:nvSpPr>
        <p:spPr>
          <a:xfrm>
            <a:off x="304800" y="990600"/>
            <a:ext cx="8153400" cy="4876800"/>
          </a:xfrm>
        </p:spPr>
        <p:txBody>
          <a:bodyPr/>
          <a:lstStyle/>
          <a:p>
            <a:pPr marL="0" indent="0">
              <a:buNone/>
            </a:pPr>
            <a:r>
              <a:rPr lang="en-US" sz="2800" dirty="0"/>
              <a:t>In adults with CKD 1-5D, there is insufficient evidence to recommend a particular protein type (plant vs animal) in terms of the effects on nutritional status, calcium or phosphorus levels, or the blood lipid profile (1B).</a:t>
            </a:r>
          </a:p>
          <a:p>
            <a:pPr marL="0" indent="0">
              <a:buNone/>
            </a:pPr>
            <a:endParaRPr lang="en-US" sz="2800" dirty="0"/>
          </a:p>
          <a:p>
            <a:pPr marL="0" indent="0">
              <a:buNone/>
            </a:pPr>
            <a:r>
              <a:rPr lang="en-US" sz="2800" b="1" dirty="0">
                <a:solidFill>
                  <a:srgbClr val="7030A0"/>
                </a:solidFill>
              </a:rPr>
              <a:t>Strong</a:t>
            </a:r>
          </a:p>
          <a:p>
            <a:pPr marL="0" indent="0">
              <a:buNone/>
            </a:pPr>
            <a:r>
              <a:rPr lang="en-US" sz="2800" b="1" dirty="0">
                <a:solidFill>
                  <a:srgbClr val="7030A0"/>
                </a:solidFill>
              </a:rPr>
              <a:t>Imperative</a:t>
            </a:r>
          </a:p>
        </p:txBody>
      </p:sp>
      <p:sp>
        <p:nvSpPr>
          <p:cNvPr id="4" name="TextBox 4">
            <a:extLst>
              <a:ext uri="{FF2B5EF4-FFF2-40B4-BE49-F238E27FC236}">
                <a16:creationId xmlns:a16="http://schemas.microsoft.com/office/drawing/2014/main" id="{998FFAF1-45EC-4DEA-BF02-364E234F085F}"/>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322002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0A544-5108-4931-B7C4-F8D892C68008}"/>
              </a:ext>
            </a:extLst>
          </p:cNvPr>
          <p:cNvSpPr>
            <a:spLocks noGrp="1"/>
          </p:cNvSpPr>
          <p:nvPr>
            <p:ph type="title"/>
          </p:nvPr>
        </p:nvSpPr>
        <p:spPr>
          <a:xfrm>
            <a:off x="301256" y="565150"/>
            <a:ext cx="6817242" cy="563562"/>
          </a:xfrm>
        </p:spPr>
        <p:txBody>
          <a:bodyPr/>
          <a:lstStyle/>
          <a:p>
            <a:r>
              <a:rPr lang="en-US" dirty="0">
                <a:solidFill>
                  <a:srgbClr val="CC9900"/>
                </a:solidFill>
              </a:rPr>
              <a:t>CKD: Macronutrients: Protein Type, Post-Transplant</a:t>
            </a:r>
          </a:p>
        </p:txBody>
      </p:sp>
      <p:sp>
        <p:nvSpPr>
          <p:cNvPr id="3" name="Text Placeholder 2">
            <a:extLst>
              <a:ext uri="{FF2B5EF4-FFF2-40B4-BE49-F238E27FC236}">
                <a16:creationId xmlns:a16="http://schemas.microsoft.com/office/drawing/2014/main" id="{FF9E7C88-483F-4322-B0B9-F4B2811A9BA0}"/>
              </a:ext>
            </a:extLst>
          </p:cNvPr>
          <p:cNvSpPr>
            <a:spLocks noGrp="1"/>
          </p:cNvSpPr>
          <p:nvPr>
            <p:ph type="body" sz="quarter" idx="4294967295"/>
          </p:nvPr>
        </p:nvSpPr>
        <p:spPr>
          <a:xfrm>
            <a:off x="301256" y="1325894"/>
            <a:ext cx="8305800" cy="4876800"/>
          </a:xfrm>
        </p:spPr>
        <p:txBody>
          <a:bodyPr/>
          <a:lstStyle/>
          <a:p>
            <a:pPr marL="0" indent="0">
              <a:buNone/>
            </a:pPr>
            <a:r>
              <a:rPr lang="en-US" sz="2800" dirty="0"/>
              <a:t>In adults with CKD </a:t>
            </a:r>
            <a:r>
              <a:rPr lang="en-US" sz="2800" dirty="0" err="1"/>
              <a:t>posttransplantation</a:t>
            </a:r>
            <a:r>
              <a:rPr lang="en-US" sz="2800" dirty="0"/>
              <a:t>, there is insufficient evidence to recommend a particular protein type (plant vs animal) in terms of the effects on nutritional status, calcium or phosphorus levels, or the blood lipid profile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4241E63D-1975-44CD-B690-E49C854F63B3}"/>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9756166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95626-D83D-4D10-84CA-2F6BD6B7434D}"/>
              </a:ext>
            </a:extLst>
          </p:cNvPr>
          <p:cNvSpPr>
            <a:spLocks noGrp="1"/>
          </p:cNvSpPr>
          <p:nvPr>
            <p:ph type="title"/>
          </p:nvPr>
        </p:nvSpPr>
        <p:spPr>
          <a:xfrm>
            <a:off x="290623" y="685008"/>
            <a:ext cx="7253177" cy="563562"/>
          </a:xfrm>
        </p:spPr>
        <p:txBody>
          <a:bodyPr/>
          <a:lstStyle/>
          <a:p>
            <a:r>
              <a:rPr lang="en-US" sz="2600" dirty="0">
                <a:solidFill>
                  <a:srgbClr val="CC9900"/>
                </a:solidFill>
              </a:rPr>
              <a:t>CKD: LC n-3 PUFA Nutritional Supplements for AV Graft and Fistula Patency for Maintenance Hemodialysis</a:t>
            </a:r>
          </a:p>
        </p:txBody>
      </p:sp>
      <p:sp>
        <p:nvSpPr>
          <p:cNvPr id="3" name="Text Placeholder 2">
            <a:extLst>
              <a:ext uri="{FF2B5EF4-FFF2-40B4-BE49-F238E27FC236}">
                <a16:creationId xmlns:a16="http://schemas.microsoft.com/office/drawing/2014/main" id="{A14D41D9-6B35-4B74-A0BF-34AE2AB23D09}"/>
              </a:ext>
            </a:extLst>
          </p:cNvPr>
          <p:cNvSpPr>
            <a:spLocks noGrp="1"/>
          </p:cNvSpPr>
          <p:nvPr>
            <p:ph type="body" sz="quarter" idx="4294967295"/>
          </p:nvPr>
        </p:nvSpPr>
        <p:spPr>
          <a:xfrm>
            <a:off x="381000" y="1600200"/>
            <a:ext cx="8382000" cy="4343400"/>
          </a:xfrm>
        </p:spPr>
        <p:txBody>
          <a:bodyPr/>
          <a:lstStyle/>
          <a:p>
            <a:pPr marL="0" indent="0">
              <a:buNone/>
            </a:pPr>
            <a:r>
              <a:rPr lang="en-US" sz="2600" dirty="0"/>
              <a:t>In adults with CKD 5D on MHD, we suggest not routinely prescribing fish oil to improve primary patency rates in patients with AV grafts (2B) or fistulas (2A).</a:t>
            </a:r>
          </a:p>
          <a:p>
            <a:pPr marL="0" indent="0">
              <a:buNone/>
            </a:pPr>
            <a:endParaRPr lang="en-US" sz="2600" dirty="0"/>
          </a:p>
          <a:p>
            <a:pPr marL="0" indent="0">
              <a:buNone/>
            </a:pPr>
            <a:r>
              <a:rPr lang="en-US" sz="2600" b="1" dirty="0">
                <a:solidFill>
                  <a:srgbClr val="7030A0"/>
                </a:solidFill>
              </a:rPr>
              <a:t>Fair</a:t>
            </a:r>
          </a:p>
          <a:p>
            <a:pPr marL="0" indent="0">
              <a:buNone/>
            </a:pPr>
            <a:r>
              <a:rPr lang="en-US" sz="2600" b="1" dirty="0">
                <a:solidFill>
                  <a:srgbClr val="7030A0"/>
                </a:solidFill>
              </a:rPr>
              <a:t>Imperative</a:t>
            </a:r>
          </a:p>
        </p:txBody>
      </p:sp>
      <p:sp>
        <p:nvSpPr>
          <p:cNvPr id="4" name="TextBox 4">
            <a:extLst>
              <a:ext uri="{FF2B5EF4-FFF2-40B4-BE49-F238E27FC236}">
                <a16:creationId xmlns:a16="http://schemas.microsoft.com/office/drawing/2014/main" id="{F12A2434-27D4-47D8-9768-E12963127367}"/>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6919309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366B6-2644-4309-B061-755EF591FF75}"/>
              </a:ext>
            </a:extLst>
          </p:cNvPr>
          <p:cNvSpPr>
            <a:spLocks noGrp="1"/>
          </p:cNvSpPr>
          <p:nvPr>
            <p:ph type="title"/>
          </p:nvPr>
        </p:nvSpPr>
        <p:spPr>
          <a:xfrm>
            <a:off x="304800" y="522287"/>
            <a:ext cx="8229600" cy="563562"/>
          </a:xfrm>
        </p:spPr>
        <p:txBody>
          <a:bodyPr/>
          <a:lstStyle/>
          <a:p>
            <a:r>
              <a:rPr lang="en-US" sz="2800" dirty="0">
                <a:solidFill>
                  <a:srgbClr val="CC9900"/>
                </a:solidFill>
              </a:rPr>
              <a:t>CKD: LC n-3 PUFA Nutritional Supplements for Kidney Allograft Survival</a:t>
            </a:r>
          </a:p>
        </p:txBody>
      </p:sp>
      <p:sp>
        <p:nvSpPr>
          <p:cNvPr id="3" name="Text Placeholder 2">
            <a:extLst>
              <a:ext uri="{FF2B5EF4-FFF2-40B4-BE49-F238E27FC236}">
                <a16:creationId xmlns:a16="http://schemas.microsoft.com/office/drawing/2014/main" id="{6F823A32-932A-480D-A433-7E957825C68D}"/>
              </a:ext>
            </a:extLst>
          </p:cNvPr>
          <p:cNvSpPr>
            <a:spLocks noGrp="1"/>
          </p:cNvSpPr>
          <p:nvPr>
            <p:ph type="body" sz="quarter" idx="4294967295"/>
          </p:nvPr>
        </p:nvSpPr>
        <p:spPr>
          <a:xfrm>
            <a:off x="342900" y="1295400"/>
            <a:ext cx="8420100" cy="4267200"/>
          </a:xfrm>
        </p:spPr>
        <p:txBody>
          <a:bodyPr/>
          <a:lstStyle/>
          <a:p>
            <a:pPr marL="0" indent="0">
              <a:buNone/>
            </a:pPr>
            <a:r>
              <a:rPr lang="en-US" sz="2800" dirty="0"/>
              <a:t>In </a:t>
            </a:r>
            <a:r>
              <a:rPr lang="en-US" sz="2800" dirty="0" err="1"/>
              <a:t>posttransplantation</a:t>
            </a:r>
            <a:r>
              <a:rPr lang="en-US" sz="2800" dirty="0"/>
              <a:t> adults, we suggest not routinely prescribing LC n-3 PUFA to reduce the number of rejection episodes or improve graft survival (2D).</a:t>
            </a:r>
          </a:p>
          <a:p>
            <a:pPr marL="0" indent="0">
              <a:buNone/>
            </a:pPr>
            <a:endParaRPr lang="en-US" sz="2800" dirty="0"/>
          </a:p>
          <a:p>
            <a:pPr marL="0" indent="0">
              <a:buNone/>
            </a:pPr>
            <a:r>
              <a:rPr lang="en-US" sz="2800" b="1" dirty="0">
                <a:solidFill>
                  <a:srgbClr val="7030A0"/>
                </a:solidFill>
              </a:rPr>
              <a:t>Weak</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4184D02A-9968-4276-AEF8-B13247A54A97}"/>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799778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FAFBE-48FF-4E21-89F2-3093F7DAD238}"/>
              </a:ext>
            </a:extLst>
          </p:cNvPr>
          <p:cNvSpPr>
            <a:spLocks noGrp="1"/>
          </p:cNvSpPr>
          <p:nvPr>
            <p:ph type="title"/>
          </p:nvPr>
        </p:nvSpPr>
        <p:spPr>
          <a:xfrm>
            <a:off x="294167" y="535782"/>
            <a:ext cx="7783033" cy="563562"/>
          </a:xfrm>
        </p:spPr>
        <p:txBody>
          <a:bodyPr/>
          <a:lstStyle/>
          <a:p>
            <a:r>
              <a:rPr lang="en-US" dirty="0">
                <a:solidFill>
                  <a:srgbClr val="CC9900"/>
                </a:solidFill>
              </a:rPr>
              <a:t>CKD: Oral Protein-Energy Supplementation for CKD 3-5D</a:t>
            </a:r>
          </a:p>
        </p:txBody>
      </p:sp>
      <p:sp>
        <p:nvSpPr>
          <p:cNvPr id="3" name="Text Placeholder 2">
            <a:extLst>
              <a:ext uri="{FF2B5EF4-FFF2-40B4-BE49-F238E27FC236}">
                <a16:creationId xmlns:a16="http://schemas.microsoft.com/office/drawing/2014/main" id="{A0D18AFB-8B3A-406E-81C2-94D033F4C314}"/>
              </a:ext>
            </a:extLst>
          </p:cNvPr>
          <p:cNvSpPr>
            <a:spLocks noGrp="1"/>
          </p:cNvSpPr>
          <p:nvPr>
            <p:ph type="body" sz="quarter" idx="4294967295"/>
          </p:nvPr>
        </p:nvSpPr>
        <p:spPr>
          <a:xfrm>
            <a:off x="331381" y="1447800"/>
            <a:ext cx="8229600" cy="4343400"/>
          </a:xfrm>
        </p:spPr>
        <p:txBody>
          <a:bodyPr/>
          <a:lstStyle/>
          <a:p>
            <a:pPr marL="0" indent="0">
              <a:buNone/>
            </a:pPr>
            <a:r>
              <a:rPr lang="en-US" sz="2800" dirty="0"/>
              <a:t>In adults with CKD 3-5D at risk of or with protein-energy wasting, we suggest a minimum of a 3-month trial of oral nutritional supplements to improve nutritional status if dietary counselling alone does not achieve sufficient energy and protein intake to meet nutritional requirements (2D).</a:t>
            </a:r>
          </a:p>
          <a:p>
            <a:pPr marL="0" indent="0">
              <a:buNone/>
            </a:pPr>
            <a:endParaRPr lang="en-US" sz="2800" dirty="0"/>
          </a:p>
          <a:p>
            <a:pPr marL="0" indent="0">
              <a:buNone/>
            </a:pPr>
            <a:r>
              <a:rPr lang="en-US" sz="2800" b="1" dirty="0">
                <a:solidFill>
                  <a:srgbClr val="7030A0"/>
                </a:solidFill>
              </a:rPr>
              <a:t>Weak</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3FA05A65-F86F-4420-9902-B434EBEE2F5A}"/>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3602756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6A6EE-1D01-4394-AFBA-4E09C68160D7}"/>
              </a:ext>
            </a:extLst>
          </p:cNvPr>
          <p:cNvSpPr>
            <a:spLocks noGrp="1"/>
          </p:cNvSpPr>
          <p:nvPr>
            <p:ph type="title"/>
          </p:nvPr>
        </p:nvSpPr>
        <p:spPr>
          <a:xfrm>
            <a:off x="276447" y="556419"/>
            <a:ext cx="8229600" cy="563562"/>
          </a:xfrm>
        </p:spPr>
        <p:txBody>
          <a:bodyPr/>
          <a:lstStyle/>
          <a:p>
            <a:r>
              <a:rPr lang="en-US" sz="2800" dirty="0">
                <a:solidFill>
                  <a:srgbClr val="CC9900"/>
                </a:solidFill>
              </a:rPr>
              <a:t>CKD: Oral Protein-Energy Supplementation for Post-Transplant</a:t>
            </a:r>
          </a:p>
        </p:txBody>
      </p:sp>
      <p:sp>
        <p:nvSpPr>
          <p:cNvPr id="3" name="Text Placeholder 2">
            <a:extLst>
              <a:ext uri="{FF2B5EF4-FFF2-40B4-BE49-F238E27FC236}">
                <a16:creationId xmlns:a16="http://schemas.microsoft.com/office/drawing/2014/main" id="{848934E0-A8E1-43B3-A615-9029136DAF76}"/>
              </a:ext>
            </a:extLst>
          </p:cNvPr>
          <p:cNvSpPr>
            <a:spLocks noGrp="1"/>
          </p:cNvSpPr>
          <p:nvPr>
            <p:ph type="body" sz="quarter" idx="4294967295"/>
          </p:nvPr>
        </p:nvSpPr>
        <p:spPr>
          <a:xfrm>
            <a:off x="304800" y="1371600"/>
            <a:ext cx="8229600" cy="4648200"/>
          </a:xfrm>
        </p:spPr>
        <p:txBody>
          <a:bodyPr/>
          <a:lstStyle/>
          <a:p>
            <a:pPr marL="0" indent="0">
              <a:buNone/>
            </a:pPr>
            <a:r>
              <a:rPr lang="en-US" sz="2800" dirty="0"/>
              <a:t>In adults with CKD </a:t>
            </a:r>
            <a:r>
              <a:rPr lang="en-US" sz="2800" dirty="0" err="1"/>
              <a:t>posttransplantation</a:t>
            </a:r>
            <a:r>
              <a:rPr lang="en-US" sz="2800" dirty="0"/>
              <a:t> at risk of or with protein-energy wasting, it is reasonable to consider a minimum of a 3-month trial of oral nutritional supplements to improve nutritional status if dietary counselling alone does not achieve sufficient energy and protein intake to meet nutritional requirements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5B96BB71-1DF0-4EA0-B5E3-EC189D8ED2AF}"/>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26951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Title 7">
            <a:extLst>
              <a:ext uri="{FF2B5EF4-FFF2-40B4-BE49-F238E27FC236}">
                <a16:creationId xmlns:a16="http://schemas.microsoft.com/office/drawing/2014/main" id="{F5EB5067-5869-4A24-AB41-990DCE7D0BC1}"/>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Statement of Intent</a:t>
            </a:r>
          </a:p>
        </p:txBody>
      </p:sp>
      <p:sp>
        <p:nvSpPr>
          <p:cNvPr id="7" name="Slide Number Placeholder 4">
            <a:extLst>
              <a:ext uri="{FF2B5EF4-FFF2-40B4-BE49-F238E27FC236}">
                <a16:creationId xmlns:a16="http://schemas.microsoft.com/office/drawing/2014/main" id="{946FC295-7ED7-4E63-B24F-1D1B4E9B82D8}"/>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0914D48-1EA1-444E-82BF-98327DC76346}" type="slidenum">
              <a:rPr lang="en-US" altLang="en-US">
                <a:solidFill>
                  <a:srgbClr val="898989"/>
                </a:solidFill>
              </a:rPr>
              <a:pPr eaLnBrk="1" hangingPunct="1"/>
              <a:t>7</a:t>
            </a:fld>
            <a:endParaRPr lang="en-US" altLang="en-US">
              <a:solidFill>
                <a:srgbClr val="898989"/>
              </a:solidFill>
            </a:endParaRPr>
          </a:p>
        </p:txBody>
      </p:sp>
      <p:sp>
        <p:nvSpPr>
          <p:cNvPr id="16386" name="Rectangle 3">
            <a:extLst>
              <a:ext uri="{FF2B5EF4-FFF2-40B4-BE49-F238E27FC236}">
                <a16:creationId xmlns:a16="http://schemas.microsoft.com/office/drawing/2014/main" id="{120FFBD0-C33A-46AA-BBF3-CBE933A8FA83}"/>
              </a:ext>
            </a:extLst>
          </p:cNvPr>
          <p:cNvSpPr>
            <a:spLocks noGrp="1" noChangeArrowheads="1"/>
          </p:cNvSpPr>
          <p:nvPr>
            <p:ph sz="quarter" idx="4294967295"/>
          </p:nvPr>
        </p:nvSpPr>
        <p:spPr>
          <a:xfrm>
            <a:off x="533400" y="1166018"/>
            <a:ext cx="8229600" cy="4525963"/>
          </a:xfrm>
        </p:spPr>
        <p:txBody>
          <a:bodyPr/>
          <a:lstStyle/>
          <a:p>
            <a:pPr eaLnBrk="1" hangingPunct="1">
              <a:buFont typeface="Wingdings" panose="05000000000000000000" pitchFamily="2" charset="2"/>
              <a:buNone/>
            </a:pPr>
            <a:r>
              <a:rPr lang="en-US" altLang="en-US" dirty="0">
                <a:latin typeface="Arial" panose="020B0604020202020204" pitchFamily="34" charset="0"/>
                <a:cs typeface="Arial" panose="020B0604020202020204" pitchFamily="34" charset="0"/>
              </a:rPr>
              <a:t>Evidence-based nutrition practice guidelines are developed to help dietetic practitioners, patients and consumers make shared decisions about health care choices in specific clinical circumstances. If properly developed, communicated and implemented, guidelines can improve care</a:t>
            </a:r>
            <a:r>
              <a:rPr lang="en-US" altLang="en-US" dirty="0"/>
              <a:t>. </a:t>
            </a:r>
          </a:p>
        </p:txBody>
      </p:sp>
      <p:sp>
        <p:nvSpPr>
          <p:cNvPr id="16387" name="TextBox 5">
            <a:extLst>
              <a:ext uri="{FF2B5EF4-FFF2-40B4-BE49-F238E27FC236}">
                <a16:creationId xmlns:a16="http://schemas.microsoft.com/office/drawing/2014/main" id="{462B9AE0-0460-4DD4-996C-390BDF88AA2D}"/>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0800F-050E-463C-9B1F-246B9E50BBD4}"/>
              </a:ext>
            </a:extLst>
          </p:cNvPr>
          <p:cNvSpPr>
            <a:spLocks noGrp="1"/>
          </p:cNvSpPr>
          <p:nvPr>
            <p:ph type="title"/>
          </p:nvPr>
        </p:nvSpPr>
        <p:spPr/>
        <p:txBody>
          <a:bodyPr/>
          <a:lstStyle/>
          <a:p>
            <a:r>
              <a:rPr lang="en-US" sz="2800" dirty="0">
                <a:solidFill>
                  <a:srgbClr val="CC9900"/>
                </a:solidFill>
              </a:rPr>
              <a:t>CKD: Enteral Nutrition Supplementation</a:t>
            </a:r>
          </a:p>
        </p:txBody>
      </p:sp>
      <p:sp>
        <p:nvSpPr>
          <p:cNvPr id="3" name="Text Placeholder 2">
            <a:extLst>
              <a:ext uri="{FF2B5EF4-FFF2-40B4-BE49-F238E27FC236}">
                <a16:creationId xmlns:a16="http://schemas.microsoft.com/office/drawing/2014/main" id="{D1036842-6EE2-4907-B321-59F515DE00F1}"/>
              </a:ext>
            </a:extLst>
          </p:cNvPr>
          <p:cNvSpPr>
            <a:spLocks noGrp="1"/>
          </p:cNvSpPr>
          <p:nvPr>
            <p:ph type="body" sz="quarter" idx="4294967295"/>
          </p:nvPr>
        </p:nvSpPr>
        <p:spPr>
          <a:xfrm>
            <a:off x="308344" y="932361"/>
            <a:ext cx="8382000" cy="5410200"/>
          </a:xfrm>
        </p:spPr>
        <p:txBody>
          <a:bodyPr/>
          <a:lstStyle/>
          <a:p>
            <a:pPr marL="0" indent="0">
              <a:buNone/>
            </a:pPr>
            <a:r>
              <a:rPr lang="en-US" sz="2800" dirty="0"/>
              <a:t>In adults with CKD 1-5D, with chronically inadequate intake and whose protein and energy requirements cannot be attained by dietary counselling and oral nutritional supplements, it is reasonable to consider a trial of enteral tube feeding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a:t>
            </a:r>
            <a:r>
              <a:rPr lang="en-US" b="1" dirty="0">
                <a:solidFill>
                  <a:srgbClr val="7030A0"/>
                </a:solidFill>
              </a:rPr>
              <a:t>l</a:t>
            </a:r>
          </a:p>
        </p:txBody>
      </p:sp>
      <p:sp>
        <p:nvSpPr>
          <p:cNvPr id="4" name="TextBox 4">
            <a:extLst>
              <a:ext uri="{FF2B5EF4-FFF2-40B4-BE49-F238E27FC236}">
                <a16:creationId xmlns:a16="http://schemas.microsoft.com/office/drawing/2014/main" id="{CC151B07-03A9-49A1-86DE-5DC406A88132}"/>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111090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F2F9-C804-48B9-A52F-A83F6DC4B451}"/>
              </a:ext>
            </a:extLst>
          </p:cNvPr>
          <p:cNvSpPr>
            <a:spLocks noGrp="1"/>
          </p:cNvSpPr>
          <p:nvPr>
            <p:ph type="title"/>
          </p:nvPr>
        </p:nvSpPr>
        <p:spPr>
          <a:xfrm>
            <a:off x="295940" y="713859"/>
            <a:ext cx="7705060" cy="563562"/>
          </a:xfrm>
        </p:spPr>
        <p:txBody>
          <a:bodyPr/>
          <a:lstStyle/>
          <a:p>
            <a:r>
              <a:rPr lang="en-US" sz="2600" dirty="0">
                <a:solidFill>
                  <a:srgbClr val="CC9900"/>
                </a:solidFill>
              </a:rPr>
              <a:t>CKD: Total Parenteral Nutrition (TPN) and Intradialytic Parenteral Nutrition (IDPN) Protein-Energy Supplementation</a:t>
            </a:r>
          </a:p>
        </p:txBody>
      </p:sp>
      <p:sp>
        <p:nvSpPr>
          <p:cNvPr id="3" name="Text Placeholder 2">
            <a:extLst>
              <a:ext uri="{FF2B5EF4-FFF2-40B4-BE49-F238E27FC236}">
                <a16:creationId xmlns:a16="http://schemas.microsoft.com/office/drawing/2014/main" id="{89BA23FC-1500-4379-9181-44F7A9482DB2}"/>
              </a:ext>
            </a:extLst>
          </p:cNvPr>
          <p:cNvSpPr>
            <a:spLocks noGrp="1"/>
          </p:cNvSpPr>
          <p:nvPr>
            <p:ph type="body" sz="quarter" idx="4294967295"/>
          </p:nvPr>
        </p:nvSpPr>
        <p:spPr>
          <a:xfrm>
            <a:off x="304800" y="1689099"/>
            <a:ext cx="8229600" cy="4419600"/>
          </a:xfrm>
        </p:spPr>
        <p:txBody>
          <a:bodyPr/>
          <a:lstStyle/>
          <a:p>
            <a:pPr marL="0" indent="0">
              <a:buNone/>
            </a:pPr>
            <a:r>
              <a:rPr lang="en-US" sz="2600" dirty="0"/>
              <a:t>In adults with CKD with protein-energy wasting, we suggest a trial of TPN for CKD 1-5 patients and IDPN for CKD 5D on MHD patients, to improve and maintain nutritional status if nutritional requirements cannot be met with existing oral and enteral intake (2C).</a:t>
            </a:r>
          </a:p>
          <a:p>
            <a:pPr marL="0" indent="0">
              <a:buNone/>
            </a:pPr>
            <a:endParaRPr lang="en-US" sz="2600" dirty="0"/>
          </a:p>
          <a:p>
            <a:pPr marL="0" indent="0">
              <a:buNone/>
            </a:pPr>
            <a:r>
              <a:rPr lang="en-US" sz="2600" b="1" dirty="0">
                <a:solidFill>
                  <a:srgbClr val="7030A0"/>
                </a:solidFill>
              </a:rPr>
              <a:t>Weak</a:t>
            </a:r>
          </a:p>
          <a:p>
            <a:pPr marL="0" indent="0">
              <a:buNone/>
            </a:pPr>
            <a:r>
              <a:rPr lang="en-US" sz="2600" b="1" dirty="0">
                <a:solidFill>
                  <a:srgbClr val="7030A0"/>
                </a:solidFill>
              </a:rPr>
              <a:t>Conditional</a:t>
            </a:r>
          </a:p>
        </p:txBody>
      </p:sp>
      <p:sp>
        <p:nvSpPr>
          <p:cNvPr id="4" name="TextBox 4">
            <a:extLst>
              <a:ext uri="{FF2B5EF4-FFF2-40B4-BE49-F238E27FC236}">
                <a16:creationId xmlns:a16="http://schemas.microsoft.com/office/drawing/2014/main" id="{9DD0D490-5A61-44F6-BB9E-5BB2A795B6FA}"/>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0049365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E4CA6-6E8A-4D80-BB0C-4E6DAD61E6C8}"/>
              </a:ext>
            </a:extLst>
          </p:cNvPr>
          <p:cNvSpPr>
            <a:spLocks noGrp="1"/>
          </p:cNvSpPr>
          <p:nvPr>
            <p:ph type="title"/>
          </p:nvPr>
        </p:nvSpPr>
        <p:spPr/>
        <p:txBody>
          <a:bodyPr/>
          <a:lstStyle/>
          <a:p>
            <a:r>
              <a:rPr lang="en-US" sz="2800" dirty="0">
                <a:solidFill>
                  <a:srgbClr val="CC9900"/>
                </a:solidFill>
              </a:rPr>
              <a:t>CKD: Dialysate Protein-Energy Supplementation</a:t>
            </a:r>
          </a:p>
        </p:txBody>
      </p:sp>
      <p:sp>
        <p:nvSpPr>
          <p:cNvPr id="3" name="Text Placeholder 2">
            <a:extLst>
              <a:ext uri="{FF2B5EF4-FFF2-40B4-BE49-F238E27FC236}">
                <a16:creationId xmlns:a16="http://schemas.microsoft.com/office/drawing/2014/main" id="{2C3AB4FF-7D76-40A5-857C-76B08C004EA5}"/>
              </a:ext>
            </a:extLst>
          </p:cNvPr>
          <p:cNvSpPr>
            <a:spLocks noGrp="1"/>
          </p:cNvSpPr>
          <p:nvPr>
            <p:ph type="body" sz="quarter" idx="4294967295"/>
          </p:nvPr>
        </p:nvSpPr>
        <p:spPr>
          <a:xfrm>
            <a:off x="381000" y="1066800"/>
            <a:ext cx="8077200" cy="4953000"/>
          </a:xfrm>
        </p:spPr>
        <p:txBody>
          <a:bodyPr/>
          <a:lstStyle/>
          <a:p>
            <a:pPr marL="0" indent="0">
              <a:buNone/>
            </a:pPr>
            <a:r>
              <a:rPr lang="en-US" sz="2500" dirty="0"/>
              <a:t>In adults with CKD 5D on PD with protein-energy wasting, we suggest not substituting conventional dextrose dialysate with amino acid dialysate as a general strategy to improve nutritional status although it is reasonable to consider a trial of amino acid dialysate to improve and maintain nutritional status if nutritional requirements cannot be met with existing oral and enteral intake (OPINION).</a:t>
            </a:r>
            <a:br>
              <a:rPr lang="en-US" sz="2500" dirty="0"/>
            </a:br>
            <a:endParaRPr lang="en-US" sz="2500" dirty="0"/>
          </a:p>
          <a:p>
            <a:pPr marL="0" indent="0">
              <a:buNone/>
            </a:pPr>
            <a:r>
              <a:rPr lang="en-US" sz="2500" b="1" dirty="0">
                <a:solidFill>
                  <a:srgbClr val="7030A0"/>
                </a:solidFill>
              </a:rPr>
              <a:t>Consensus</a:t>
            </a:r>
          </a:p>
          <a:p>
            <a:pPr marL="0" indent="0">
              <a:buNone/>
            </a:pPr>
            <a:r>
              <a:rPr lang="en-US" sz="2500" b="1" dirty="0">
                <a:solidFill>
                  <a:srgbClr val="7030A0"/>
                </a:solidFill>
              </a:rPr>
              <a:t>Conditional</a:t>
            </a:r>
          </a:p>
        </p:txBody>
      </p:sp>
      <p:sp>
        <p:nvSpPr>
          <p:cNvPr id="4" name="TextBox 4">
            <a:extLst>
              <a:ext uri="{FF2B5EF4-FFF2-40B4-BE49-F238E27FC236}">
                <a16:creationId xmlns:a16="http://schemas.microsoft.com/office/drawing/2014/main" id="{0445CDEE-8AF8-4C41-A62D-815414AD0BBC}"/>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993895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91087-7850-44A4-8CEF-7F65F5EE9D89}"/>
              </a:ext>
            </a:extLst>
          </p:cNvPr>
          <p:cNvSpPr>
            <a:spLocks noGrp="1"/>
          </p:cNvSpPr>
          <p:nvPr>
            <p:ph type="title"/>
          </p:nvPr>
        </p:nvSpPr>
        <p:spPr>
          <a:xfrm>
            <a:off x="287079" y="602253"/>
            <a:ext cx="6647121" cy="563562"/>
          </a:xfrm>
        </p:spPr>
        <p:txBody>
          <a:bodyPr/>
          <a:lstStyle/>
          <a:p>
            <a:r>
              <a:rPr lang="en-US" sz="2800" dirty="0">
                <a:solidFill>
                  <a:srgbClr val="CC9900"/>
                </a:solidFill>
              </a:rPr>
              <a:t>CKD: Protein Restriction, Non-Dialysis, with Diabetes</a:t>
            </a:r>
          </a:p>
        </p:txBody>
      </p:sp>
      <p:sp>
        <p:nvSpPr>
          <p:cNvPr id="3" name="Text Placeholder 2">
            <a:extLst>
              <a:ext uri="{FF2B5EF4-FFF2-40B4-BE49-F238E27FC236}">
                <a16:creationId xmlns:a16="http://schemas.microsoft.com/office/drawing/2014/main" id="{E980BF45-CAD4-4CE1-86A0-26DC200A8300}"/>
              </a:ext>
            </a:extLst>
          </p:cNvPr>
          <p:cNvSpPr>
            <a:spLocks noGrp="1"/>
          </p:cNvSpPr>
          <p:nvPr>
            <p:ph type="body" sz="quarter" idx="4294967295"/>
          </p:nvPr>
        </p:nvSpPr>
        <p:spPr>
          <a:xfrm>
            <a:off x="368376" y="1388564"/>
            <a:ext cx="8153400" cy="4876800"/>
          </a:xfrm>
        </p:spPr>
        <p:txBody>
          <a:bodyPr/>
          <a:lstStyle/>
          <a:p>
            <a:pPr marL="0" indent="0">
              <a:buNone/>
            </a:pPr>
            <a:r>
              <a:rPr lang="en-US" sz="2800" dirty="0"/>
              <a:t>In the adults with CKD 3-5 and who have diabetes, it is reasonable to prescribe, under close clinical supervision, a dietary protein intake of 0.6-0.8 g/kg body weight per day to maintain a stable nutritional status and optimize glycemic control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83FD619C-93B0-4BFD-B19F-7B9D77605EB6}"/>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689565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CCB2-A12F-49D6-852F-F18C8D045B33}"/>
              </a:ext>
            </a:extLst>
          </p:cNvPr>
          <p:cNvSpPr>
            <a:spLocks noGrp="1"/>
          </p:cNvSpPr>
          <p:nvPr>
            <p:ph type="title"/>
          </p:nvPr>
        </p:nvSpPr>
        <p:spPr>
          <a:xfrm>
            <a:off x="228600" y="609600"/>
            <a:ext cx="5105400" cy="563562"/>
          </a:xfrm>
        </p:spPr>
        <p:txBody>
          <a:bodyPr/>
          <a:lstStyle/>
          <a:p>
            <a:r>
              <a:rPr lang="en-US" sz="2800" dirty="0">
                <a:solidFill>
                  <a:srgbClr val="CC9900"/>
                </a:solidFill>
              </a:rPr>
              <a:t>CKD: Dietary Protein Intake, MHD and PD, Diabetic</a:t>
            </a:r>
          </a:p>
        </p:txBody>
      </p:sp>
      <p:sp>
        <p:nvSpPr>
          <p:cNvPr id="3" name="Text Placeholder 2">
            <a:extLst>
              <a:ext uri="{FF2B5EF4-FFF2-40B4-BE49-F238E27FC236}">
                <a16:creationId xmlns:a16="http://schemas.microsoft.com/office/drawing/2014/main" id="{2407A66E-D43E-4F18-A33A-32ECF1E5D4F2}"/>
              </a:ext>
            </a:extLst>
          </p:cNvPr>
          <p:cNvSpPr>
            <a:spLocks noGrp="1"/>
          </p:cNvSpPr>
          <p:nvPr>
            <p:ph type="body" sz="quarter" idx="4294967295"/>
          </p:nvPr>
        </p:nvSpPr>
        <p:spPr>
          <a:xfrm>
            <a:off x="381000" y="1328737"/>
            <a:ext cx="7924800" cy="5003800"/>
          </a:xfrm>
        </p:spPr>
        <p:txBody>
          <a:bodyPr/>
          <a:lstStyle/>
          <a:p>
            <a:pPr marL="0" indent="0">
              <a:buNone/>
            </a:pPr>
            <a:r>
              <a:rPr lang="en-US" sz="2600" dirty="0"/>
              <a:t>In adults with CKD 5D who have diabetes, it is reasonable to prescribe a dietary protein intake of 1.0 -1.2 g /kg body weight per day to maintain a stable nutritional status. For patients at risk of hyper and/or hypoglycemia, higher levels of dietary protein intake may need to be considered to maintain glycemic control (OPINION).</a:t>
            </a:r>
          </a:p>
          <a:p>
            <a:pPr marL="0" indent="0">
              <a:buNone/>
            </a:pPr>
            <a:endParaRPr lang="en-US" sz="2600" dirty="0"/>
          </a:p>
          <a:p>
            <a:pPr marL="0" indent="0">
              <a:buNone/>
            </a:pPr>
            <a:r>
              <a:rPr lang="en-US" sz="2600" b="1" dirty="0">
                <a:solidFill>
                  <a:srgbClr val="7030A0"/>
                </a:solidFill>
              </a:rPr>
              <a:t>Consensus</a:t>
            </a:r>
          </a:p>
          <a:p>
            <a:pPr marL="0" indent="0">
              <a:buNone/>
            </a:pPr>
            <a:r>
              <a:rPr lang="en-US" sz="2600" b="1" dirty="0">
                <a:solidFill>
                  <a:srgbClr val="7030A0"/>
                </a:solidFill>
              </a:rPr>
              <a:t>Conditional</a:t>
            </a:r>
          </a:p>
        </p:txBody>
      </p:sp>
      <p:sp>
        <p:nvSpPr>
          <p:cNvPr id="4" name="TextBox 4">
            <a:extLst>
              <a:ext uri="{FF2B5EF4-FFF2-40B4-BE49-F238E27FC236}">
                <a16:creationId xmlns:a16="http://schemas.microsoft.com/office/drawing/2014/main" id="{131C9D0A-0C9D-498B-B061-2BD0C08BF017}"/>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461290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2CCB-97A8-4E10-B684-0AFE7483BEAA}"/>
              </a:ext>
            </a:extLst>
          </p:cNvPr>
          <p:cNvSpPr>
            <a:spLocks noGrp="1"/>
          </p:cNvSpPr>
          <p:nvPr>
            <p:ph type="title"/>
          </p:nvPr>
        </p:nvSpPr>
        <p:spPr/>
        <p:txBody>
          <a:bodyPr/>
          <a:lstStyle/>
          <a:p>
            <a:r>
              <a:rPr lang="en-US" dirty="0">
                <a:solidFill>
                  <a:srgbClr val="CC9900"/>
                </a:solidFill>
              </a:rPr>
              <a:t>CKD: Statement on Energy Intake in CKD 1-5D</a:t>
            </a:r>
          </a:p>
        </p:txBody>
      </p:sp>
      <p:sp>
        <p:nvSpPr>
          <p:cNvPr id="3" name="Text Placeholder 2">
            <a:extLst>
              <a:ext uri="{FF2B5EF4-FFF2-40B4-BE49-F238E27FC236}">
                <a16:creationId xmlns:a16="http://schemas.microsoft.com/office/drawing/2014/main" id="{273A7B67-997B-417C-9C02-0B6F059A5415}"/>
              </a:ext>
            </a:extLst>
          </p:cNvPr>
          <p:cNvSpPr>
            <a:spLocks noGrp="1"/>
          </p:cNvSpPr>
          <p:nvPr>
            <p:ph type="body" sz="quarter" idx="4294967295"/>
          </p:nvPr>
        </p:nvSpPr>
        <p:spPr>
          <a:xfrm>
            <a:off x="419100" y="1104900"/>
            <a:ext cx="8305800" cy="4648200"/>
          </a:xfrm>
        </p:spPr>
        <p:txBody>
          <a:bodyPr/>
          <a:lstStyle/>
          <a:p>
            <a:pPr marL="0" indent="0">
              <a:buNone/>
            </a:pPr>
            <a:r>
              <a:rPr lang="en-US" sz="2800" dirty="0"/>
              <a:t>In adults with CKD 1-5D and who are metabolically stable, we recommend prescribing an energy intake of 25-35 kcal/kg body weight per day based on age, gender, level of physical activity, body composition, weight status goals, CKD stage, and concurrent illness or presence of inflammation to maintain normal nutritional status. (1C)</a:t>
            </a:r>
          </a:p>
          <a:p>
            <a:pPr marL="0" indent="0">
              <a:buNone/>
            </a:pPr>
            <a:endParaRPr lang="en-US" sz="2800" dirty="0"/>
          </a:p>
          <a:p>
            <a:pPr marL="0" indent="0">
              <a:buNone/>
            </a:pPr>
            <a:r>
              <a:rPr lang="en-US" sz="2800" b="1" dirty="0">
                <a:solidFill>
                  <a:srgbClr val="7030A0"/>
                </a:solidFill>
              </a:rPr>
              <a:t>Fair</a:t>
            </a:r>
          </a:p>
          <a:p>
            <a:pPr marL="0" indent="0">
              <a:buNone/>
            </a:pPr>
            <a:r>
              <a:rPr lang="en-US" sz="2800" b="1" dirty="0">
                <a:solidFill>
                  <a:srgbClr val="7030A0"/>
                </a:solidFill>
              </a:rPr>
              <a:t>Imperative</a:t>
            </a:r>
          </a:p>
        </p:txBody>
      </p:sp>
      <p:sp>
        <p:nvSpPr>
          <p:cNvPr id="4" name="TextBox 4">
            <a:extLst>
              <a:ext uri="{FF2B5EF4-FFF2-40B4-BE49-F238E27FC236}">
                <a16:creationId xmlns:a16="http://schemas.microsoft.com/office/drawing/2014/main" id="{AFACBE8E-919D-4F1B-85BC-BA1F8E51A5F8}"/>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41772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940B4-CFF0-4641-BCE9-1AEED8217B44}"/>
              </a:ext>
            </a:extLst>
          </p:cNvPr>
          <p:cNvSpPr>
            <a:spLocks noGrp="1"/>
          </p:cNvSpPr>
          <p:nvPr>
            <p:ph type="title"/>
          </p:nvPr>
        </p:nvSpPr>
        <p:spPr>
          <a:xfrm>
            <a:off x="251637" y="533400"/>
            <a:ext cx="6072963" cy="563562"/>
          </a:xfrm>
        </p:spPr>
        <p:txBody>
          <a:bodyPr/>
          <a:lstStyle/>
          <a:p>
            <a:r>
              <a:rPr lang="en-US" dirty="0">
                <a:solidFill>
                  <a:srgbClr val="CC9900"/>
                </a:solidFill>
              </a:rPr>
              <a:t>CKD: Statement on Energy Intake in Post-Transplant</a:t>
            </a:r>
          </a:p>
        </p:txBody>
      </p:sp>
      <p:sp>
        <p:nvSpPr>
          <p:cNvPr id="3" name="Text Placeholder 2">
            <a:extLst>
              <a:ext uri="{FF2B5EF4-FFF2-40B4-BE49-F238E27FC236}">
                <a16:creationId xmlns:a16="http://schemas.microsoft.com/office/drawing/2014/main" id="{5DB03F60-08F1-42D4-B01E-B0B83F36B077}"/>
              </a:ext>
            </a:extLst>
          </p:cNvPr>
          <p:cNvSpPr>
            <a:spLocks noGrp="1"/>
          </p:cNvSpPr>
          <p:nvPr>
            <p:ph type="body" sz="quarter" idx="4294967295"/>
          </p:nvPr>
        </p:nvSpPr>
        <p:spPr>
          <a:xfrm>
            <a:off x="301256" y="1382713"/>
            <a:ext cx="8305800" cy="5105400"/>
          </a:xfrm>
        </p:spPr>
        <p:txBody>
          <a:bodyPr/>
          <a:lstStyle/>
          <a:p>
            <a:pPr marL="0" indent="0">
              <a:buNone/>
            </a:pPr>
            <a:r>
              <a:rPr lang="en-US" sz="2800" dirty="0"/>
              <a:t>In adults with CKD </a:t>
            </a:r>
            <a:r>
              <a:rPr lang="en-US" sz="2800" dirty="0" err="1"/>
              <a:t>posttransplantation</a:t>
            </a:r>
            <a:r>
              <a:rPr lang="en-US" sz="2800" dirty="0"/>
              <a:t> who are metabolically stable, we recommend prescribing an energy intake of 25-35 kcal/kg body weight per day based on age, gender, level of physical activity, body composition, weight status goals, CKD stage, and concurrent illness or presence of inflammation to maintain normal nutritional status.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F8F8BE5E-4A2B-40A9-92EA-50365999F643}"/>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457234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113EE5-A3A6-4884-9960-4455F8EFC534}"/>
              </a:ext>
            </a:extLst>
          </p:cNvPr>
          <p:cNvSpPr>
            <a:spLocks noGrp="1"/>
          </p:cNvSpPr>
          <p:nvPr>
            <p:ph type="body" sz="quarter" idx="12"/>
          </p:nvPr>
        </p:nvSpPr>
        <p:spPr>
          <a:xfrm>
            <a:off x="495300" y="1320512"/>
            <a:ext cx="8077200" cy="685800"/>
          </a:xfrm>
        </p:spPr>
        <p:txBody>
          <a:bodyPr/>
          <a:lstStyle/>
          <a:p>
            <a:pPr marL="0" indent="0">
              <a:buNone/>
            </a:pPr>
            <a:r>
              <a:rPr lang="en-US" dirty="0"/>
              <a:t>Micronutrients</a:t>
            </a:r>
          </a:p>
        </p:txBody>
      </p:sp>
      <p:sp>
        <p:nvSpPr>
          <p:cNvPr id="4" name="Slide Number Placeholder 3">
            <a:extLst>
              <a:ext uri="{FF2B5EF4-FFF2-40B4-BE49-F238E27FC236}">
                <a16:creationId xmlns:a16="http://schemas.microsoft.com/office/drawing/2014/main" id="{69AF8DF5-FEAF-4DC7-A600-28D788399B17}"/>
              </a:ext>
            </a:extLst>
          </p:cNvPr>
          <p:cNvSpPr>
            <a:spLocks noGrp="1"/>
          </p:cNvSpPr>
          <p:nvPr>
            <p:ph type="sldNum" sz="quarter" idx="15"/>
          </p:nvPr>
        </p:nvSpPr>
        <p:spPr/>
        <p:txBody>
          <a:bodyPr/>
          <a:lstStyle/>
          <a:p>
            <a:fld id="{A01806CF-6B32-42D2-963F-4FDFB92AA81E}" type="slidenum">
              <a:rPr lang="en-US" altLang="en-US" smtClean="0"/>
              <a:pPr/>
              <a:t>77</a:t>
            </a:fld>
            <a:endParaRPr lang="en-US" altLang="en-US"/>
          </a:p>
        </p:txBody>
      </p:sp>
      <p:pic>
        <p:nvPicPr>
          <p:cNvPr id="6" name="Picture 5" descr="A close up of food on a plate&#10;&#10;Description automatically generated">
            <a:extLst>
              <a:ext uri="{FF2B5EF4-FFF2-40B4-BE49-F238E27FC236}">
                <a16:creationId xmlns:a16="http://schemas.microsoft.com/office/drawing/2014/main" id="{70D4AE14-D39F-4E69-BDA1-4E2DCAB8F62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286000" y="3496642"/>
            <a:ext cx="4495800" cy="2379316"/>
          </a:xfrm>
          <a:prstGeom prst="rect">
            <a:avLst/>
          </a:prstGeom>
        </p:spPr>
      </p:pic>
      <p:sp>
        <p:nvSpPr>
          <p:cNvPr id="8" name="TextBox 4">
            <a:extLst>
              <a:ext uri="{FF2B5EF4-FFF2-40B4-BE49-F238E27FC236}">
                <a16:creationId xmlns:a16="http://schemas.microsoft.com/office/drawing/2014/main" id="{40238BB7-49FF-4080-9F7E-C77C0B109604}"/>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BB8AE61B-DBDF-4B5E-8A23-9D7E23C945D4}"/>
              </a:ext>
            </a:extLst>
          </p:cNvPr>
          <p:cNvSpPr txBox="1"/>
          <p:nvPr/>
        </p:nvSpPr>
        <p:spPr>
          <a:xfrm>
            <a:off x="1514945" y="2338230"/>
            <a:ext cx="6114110" cy="523220"/>
          </a:xfrm>
          <a:prstGeom prst="rect">
            <a:avLst/>
          </a:prstGeom>
          <a:solidFill>
            <a:srgbClr val="39683E"/>
          </a:solidFill>
        </p:spPr>
        <p:txBody>
          <a:bodyPr wrap="none" rtlCol="0">
            <a:spAutoFit/>
          </a:bodyPr>
          <a:lstStyle/>
          <a:p>
            <a:r>
              <a:rPr lang="en-US" sz="2800" dirty="0">
                <a:solidFill>
                  <a:schemeClr val="bg1"/>
                </a:solidFill>
              </a:rPr>
              <a:t>NCP Category:  Nutrition Intervention</a:t>
            </a:r>
          </a:p>
        </p:txBody>
      </p:sp>
    </p:spTree>
    <p:extLst>
      <p:ext uri="{BB962C8B-B14F-4D97-AF65-F5344CB8AC3E}">
        <p14:creationId xmlns:p14="http://schemas.microsoft.com/office/powerpoint/2010/main" val="25920627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8597-B9AD-4F00-BAE6-83EAE4266745}"/>
              </a:ext>
            </a:extLst>
          </p:cNvPr>
          <p:cNvSpPr>
            <a:spLocks noGrp="1"/>
          </p:cNvSpPr>
          <p:nvPr>
            <p:ph type="title"/>
          </p:nvPr>
        </p:nvSpPr>
        <p:spPr/>
        <p:txBody>
          <a:bodyPr/>
          <a:lstStyle/>
          <a:p>
            <a:r>
              <a:rPr lang="en-US" dirty="0">
                <a:solidFill>
                  <a:srgbClr val="CC9900"/>
                </a:solidFill>
              </a:rPr>
              <a:t>CKD: Dietary Micronutrient Intake</a:t>
            </a:r>
          </a:p>
        </p:txBody>
      </p:sp>
      <p:sp>
        <p:nvSpPr>
          <p:cNvPr id="3" name="Text Placeholder 2">
            <a:extLst>
              <a:ext uri="{FF2B5EF4-FFF2-40B4-BE49-F238E27FC236}">
                <a16:creationId xmlns:a16="http://schemas.microsoft.com/office/drawing/2014/main" id="{4DFEC31A-85A9-44F5-8E4C-794AF4BDE5CB}"/>
              </a:ext>
            </a:extLst>
          </p:cNvPr>
          <p:cNvSpPr>
            <a:spLocks noGrp="1"/>
          </p:cNvSpPr>
          <p:nvPr>
            <p:ph type="body" sz="quarter" idx="4294967295"/>
          </p:nvPr>
        </p:nvSpPr>
        <p:spPr>
          <a:xfrm>
            <a:off x="304800" y="996156"/>
            <a:ext cx="8229600" cy="5410200"/>
          </a:xfrm>
        </p:spPr>
        <p:txBody>
          <a:bodyPr/>
          <a:lstStyle/>
          <a:p>
            <a:pPr marL="0" indent="0">
              <a:buNone/>
            </a:pPr>
            <a:r>
              <a:rPr lang="en-US" sz="2800" dirty="0"/>
              <a:t>In adults with CKD 3-5D or </a:t>
            </a:r>
            <a:r>
              <a:rPr lang="en-US" sz="2800" dirty="0" err="1"/>
              <a:t>posttransplantation</a:t>
            </a:r>
            <a:r>
              <a:rPr lang="en-US" sz="2800" dirty="0"/>
              <a:t>, it is reasonable for the registered dietitian nutritionist (RDN) or international equivalent to encourage eating a diet that meets the recommended dietary allowance (RDA) for adequate intake for all vitamins and minerals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954B8ABE-8BC3-4FF9-B106-7155C06AE0F6}"/>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887202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DDF2C-B6B6-4E7E-832E-29F521DF399B}"/>
              </a:ext>
            </a:extLst>
          </p:cNvPr>
          <p:cNvSpPr>
            <a:spLocks noGrp="1"/>
          </p:cNvSpPr>
          <p:nvPr>
            <p:ph type="title"/>
          </p:nvPr>
        </p:nvSpPr>
        <p:spPr/>
        <p:txBody>
          <a:bodyPr/>
          <a:lstStyle/>
          <a:p>
            <a:r>
              <a:rPr lang="en-US" sz="2600" dirty="0">
                <a:solidFill>
                  <a:srgbClr val="CC9900"/>
                </a:solidFill>
              </a:rPr>
              <a:t>CKD: Micronutrient Assessment and </a:t>
            </a:r>
            <a:r>
              <a:rPr lang="en-US" sz="2800" dirty="0">
                <a:solidFill>
                  <a:srgbClr val="CC9900"/>
                </a:solidFill>
              </a:rPr>
              <a:t>Supplementation</a:t>
            </a:r>
          </a:p>
        </p:txBody>
      </p:sp>
      <p:sp>
        <p:nvSpPr>
          <p:cNvPr id="3" name="Text Placeholder 2">
            <a:extLst>
              <a:ext uri="{FF2B5EF4-FFF2-40B4-BE49-F238E27FC236}">
                <a16:creationId xmlns:a16="http://schemas.microsoft.com/office/drawing/2014/main" id="{B70C1F9C-4586-4714-A30A-980345F118A9}"/>
              </a:ext>
            </a:extLst>
          </p:cNvPr>
          <p:cNvSpPr>
            <a:spLocks noGrp="1"/>
          </p:cNvSpPr>
          <p:nvPr>
            <p:ph type="body" sz="quarter" idx="4294967295"/>
          </p:nvPr>
        </p:nvSpPr>
        <p:spPr>
          <a:xfrm>
            <a:off x="304800" y="1066800"/>
            <a:ext cx="8458200" cy="5029200"/>
          </a:xfrm>
        </p:spPr>
        <p:txBody>
          <a:bodyPr/>
          <a:lstStyle/>
          <a:p>
            <a:pPr marL="0" indent="0">
              <a:buNone/>
            </a:pPr>
            <a:r>
              <a:rPr lang="en-US" sz="2700" dirty="0"/>
              <a:t>In adults with CKD 3-5D or </a:t>
            </a:r>
            <a:r>
              <a:rPr lang="en-US" sz="2700" dirty="0" err="1"/>
              <a:t>posttransplantation</a:t>
            </a:r>
            <a:r>
              <a:rPr lang="en-US" sz="2700" dirty="0"/>
              <a:t>, it is reasonable for the registered dietitian nutritionist (RDN) or international equivalent, in close collaboration with a physician or physician assistant, to assess dietary vitamin intake periodically and to consider multivitamin supplementation for individuals with inadequate vitamin intake (OPINION).</a:t>
            </a:r>
          </a:p>
          <a:p>
            <a:pPr marL="0" indent="0">
              <a:buNone/>
            </a:pPr>
            <a:endParaRPr lang="en-US" sz="2700" dirty="0"/>
          </a:p>
          <a:p>
            <a:pPr marL="0" indent="0">
              <a:buNone/>
            </a:pPr>
            <a:r>
              <a:rPr lang="en-US" sz="2700" b="1" dirty="0">
                <a:solidFill>
                  <a:srgbClr val="7030A0"/>
                </a:solidFill>
              </a:rPr>
              <a:t>Consensus</a:t>
            </a:r>
          </a:p>
          <a:p>
            <a:pPr marL="0" indent="0">
              <a:buNone/>
            </a:pPr>
            <a:r>
              <a:rPr lang="en-US" sz="2700" b="1" dirty="0">
                <a:solidFill>
                  <a:srgbClr val="7030A0"/>
                </a:solidFill>
              </a:rPr>
              <a:t>Conditional</a:t>
            </a:r>
          </a:p>
        </p:txBody>
      </p:sp>
      <p:sp>
        <p:nvSpPr>
          <p:cNvPr id="4" name="TextBox 4">
            <a:extLst>
              <a:ext uri="{FF2B5EF4-FFF2-40B4-BE49-F238E27FC236}">
                <a16:creationId xmlns:a16="http://schemas.microsoft.com/office/drawing/2014/main" id="{8A28C20A-D603-487E-995C-9E951E832BDB}"/>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3653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itle 7">
            <a:extLst>
              <a:ext uri="{FF2B5EF4-FFF2-40B4-BE49-F238E27FC236}">
                <a16:creationId xmlns:a16="http://schemas.microsoft.com/office/drawing/2014/main" id="{2E3761B5-1239-4478-AE83-F7C93EA8FB4D}"/>
              </a:ext>
            </a:extLst>
          </p:cNvPr>
          <p:cNvSpPr>
            <a:spLocks noGrp="1"/>
          </p:cNvSpPr>
          <p:nvPr>
            <p:ph type="title"/>
          </p:nvPr>
        </p:nvSpPr>
        <p:spPr/>
        <p:txBody>
          <a:bodyPr/>
          <a:lstStyle/>
          <a:p>
            <a:r>
              <a:rPr lang="en-US" altLang="en-US" dirty="0">
                <a:latin typeface="Arial" panose="020B0604020202020204" pitchFamily="34" charset="0"/>
                <a:cs typeface="Arial" panose="020B0604020202020204" pitchFamily="34" charset="0"/>
              </a:rPr>
              <a:t>Disclaimer</a:t>
            </a:r>
          </a:p>
        </p:txBody>
      </p:sp>
      <p:sp>
        <p:nvSpPr>
          <p:cNvPr id="7" name="Slide Number Placeholder 4">
            <a:extLst>
              <a:ext uri="{FF2B5EF4-FFF2-40B4-BE49-F238E27FC236}">
                <a16:creationId xmlns:a16="http://schemas.microsoft.com/office/drawing/2014/main" id="{D5839F04-EA11-488C-85D4-8BF912F411F4}"/>
              </a:ext>
            </a:extLst>
          </p:cNvPr>
          <p:cNvSpPr>
            <a:spLocks noGrp="1"/>
          </p:cNvSpPr>
          <p:nvPr>
            <p:ph type="sldNum" sz="quarter" idx="11"/>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885DDC-8ED7-460C-AC4F-6C64D27563CF}" type="slidenum">
              <a:rPr lang="en-US" altLang="en-US">
                <a:solidFill>
                  <a:srgbClr val="898989"/>
                </a:solidFill>
              </a:rPr>
              <a:pPr eaLnBrk="1" hangingPunct="1"/>
              <a:t>8</a:t>
            </a:fld>
            <a:endParaRPr lang="en-US" altLang="en-US">
              <a:solidFill>
                <a:srgbClr val="898989"/>
              </a:solidFill>
            </a:endParaRPr>
          </a:p>
        </p:txBody>
      </p:sp>
      <p:sp>
        <p:nvSpPr>
          <p:cNvPr id="17410" name="Rectangle 3">
            <a:extLst>
              <a:ext uri="{FF2B5EF4-FFF2-40B4-BE49-F238E27FC236}">
                <a16:creationId xmlns:a16="http://schemas.microsoft.com/office/drawing/2014/main" id="{ABBC30A0-578A-4655-855F-40F65B8BA5D9}"/>
              </a:ext>
            </a:extLst>
          </p:cNvPr>
          <p:cNvSpPr>
            <a:spLocks noGrp="1" noChangeArrowheads="1"/>
          </p:cNvSpPr>
          <p:nvPr>
            <p:ph sz="quarter" idx="4294967295"/>
          </p:nvPr>
        </p:nvSpPr>
        <p:spPr>
          <a:xfrm>
            <a:off x="340242" y="1066800"/>
            <a:ext cx="8229600" cy="5029200"/>
          </a:xfrm>
        </p:spPr>
        <p:txBody>
          <a:bodyPr/>
          <a:lstStyle/>
          <a:p>
            <a:pPr eaLnBrk="1" hangingPunct="1">
              <a:lnSpc>
                <a:spcPct val="80000"/>
              </a:lnSpc>
              <a:buFont typeface="Wingdings" panose="05000000000000000000" pitchFamily="2" charset="2"/>
              <a:buNone/>
            </a:pPr>
            <a:r>
              <a:rPr lang="en-US" altLang="en-US" sz="2800" dirty="0">
                <a:latin typeface="Arial" panose="020B0604020202020204" pitchFamily="34" charset="0"/>
                <a:cs typeface="Arial" panose="020B0604020202020204" pitchFamily="34" charset="0"/>
              </a:rPr>
              <a:t>While Academy evidence-based nutrition practice guidelines represent a statement of best practice based on the latest available evidence at the time of publishing, they are </a:t>
            </a:r>
            <a:r>
              <a:rPr lang="en-US" altLang="en-US" sz="2800" b="1" dirty="0">
                <a:latin typeface="Arial" panose="020B0604020202020204" pitchFamily="34" charset="0"/>
                <a:cs typeface="Arial" panose="020B0604020202020204" pitchFamily="34" charset="0"/>
              </a:rPr>
              <a:t>not</a:t>
            </a:r>
            <a:r>
              <a:rPr lang="en-US" altLang="en-US" sz="2800" dirty="0">
                <a:latin typeface="Arial" panose="020B0604020202020204" pitchFamily="34" charset="0"/>
                <a:cs typeface="Arial" panose="020B0604020202020204" pitchFamily="34" charset="0"/>
              </a:rPr>
              <a:t> intended to overrule professional judgment. Rather, they may be viewed as a relative constraint on individual clinician discretion in a particular clinical circumstance. The independent skill and judgment of the health care provider must always dictate treatment decisions. These nutrition practice guidelines are provided with the express understanding that they do not establish or specify particular standards of care, whether legal, medical or other.</a:t>
            </a:r>
          </a:p>
          <a:p>
            <a:pPr eaLnBrk="1" hangingPunct="1">
              <a:lnSpc>
                <a:spcPct val="80000"/>
              </a:lnSpc>
            </a:pPr>
            <a:endParaRPr lang="en-US" altLang="en-US" sz="2800" dirty="0">
              <a:latin typeface="Arial" panose="020B0604020202020204" pitchFamily="34" charset="0"/>
              <a:cs typeface="Arial" panose="020B0604020202020204" pitchFamily="34" charset="0"/>
            </a:endParaRPr>
          </a:p>
        </p:txBody>
      </p:sp>
      <p:sp>
        <p:nvSpPr>
          <p:cNvPr id="17411" name="TextBox 5">
            <a:extLst>
              <a:ext uri="{FF2B5EF4-FFF2-40B4-BE49-F238E27FC236}">
                <a16:creationId xmlns:a16="http://schemas.microsoft.com/office/drawing/2014/main" id="{9B25F642-0EA5-42F7-9A7D-FE541E15BA8D}"/>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262EB91-8738-4171-AD34-EF846BA838F3}"/>
              </a:ext>
            </a:extLst>
          </p:cNvPr>
          <p:cNvSpPr>
            <a:spLocks noGrp="1"/>
          </p:cNvSpPr>
          <p:nvPr>
            <p:ph type="title"/>
          </p:nvPr>
        </p:nvSpPr>
        <p:spPr/>
        <p:txBody>
          <a:bodyPr/>
          <a:lstStyle/>
          <a:p>
            <a:r>
              <a:rPr lang="en-US" sz="2800" dirty="0">
                <a:solidFill>
                  <a:srgbClr val="CC9900"/>
                </a:solidFill>
              </a:rPr>
              <a:t>CKD: Micronutrient Supplementation: Dialysis</a:t>
            </a:r>
          </a:p>
        </p:txBody>
      </p:sp>
      <p:sp>
        <p:nvSpPr>
          <p:cNvPr id="4" name="Slide Number Placeholder 3">
            <a:extLst>
              <a:ext uri="{FF2B5EF4-FFF2-40B4-BE49-F238E27FC236}">
                <a16:creationId xmlns:a16="http://schemas.microsoft.com/office/drawing/2014/main" id="{39C3E227-27A5-4DCB-A745-970F5A477DC7}"/>
              </a:ext>
            </a:extLst>
          </p:cNvPr>
          <p:cNvSpPr>
            <a:spLocks noGrp="1"/>
          </p:cNvSpPr>
          <p:nvPr>
            <p:ph type="sldNum" sz="quarter" idx="11"/>
          </p:nvPr>
        </p:nvSpPr>
        <p:spPr/>
        <p:txBody>
          <a:bodyPr/>
          <a:lstStyle/>
          <a:p>
            <a:fld id="{A01806CF-6B32-42D2-963F-4FDFB92AA81E}" type="slidenum">
              <a:rPr lang="en-US" altLang="en-US" smtClean="0"/>
              <a:pPr/>
              <a:t>80</a:t>
            </a:fld>
            <a:endParaRPr lang="en-US" altLang="en-US"/>
          </a:p>
        </p:txBody>
      </p:sp>
      <p:sp>
        <p:nvSpPr>
          <p:cNvPr id="6" name="Text Placeholder 5">
            <a:extLst>
              <a:ext uri="{FF2B5EF4-FFF2-40B4-BE49-F238E27FC236}">
                <a16:creationId xmlns:a16="http://schemas.microsoft.com/office/drawing/2014/main" id="{93C9C86F-1879-49A2-9C7C-C197AACC936B}"/>
              </a:ext>
            </a:extLst>
          </p:cNvPr>
          <p:cNvSpPr>
            <a:spLocks noGrp="1"/>
          </p:cNvSpPr>
          <p:nvPr>
            <p:ph type="body" sz="quarter" idx="4294967295"/>
          </p:nvPr>
        </p:nvSpPr>
        <p:spPr>
          <a:xfrm>
            <a:off x="304800" y="1066800"/>
            <a:ext cx="8382000" cy="4724400"/>
          </a:xfrm>
        </p:spPr>
        <p:txBody>
          <a:bodyPr/>
          <a:lstStyle/>
          <a:p>
            <a:pPr marL="0" indent="0">
              <a:buNone/>
            </a:pPr>
            <a:r>
              <a:rPr lang="en-US" sz="2800" dirty="0"/>
              <a:t>In adults with CKD 5D who exhibit inadequate dietary intake for sustained periods of time, it is reasonable to consider supplementation with multivitamins, including all the water-soluble vitamins and essential trace elements to prevent or treat micronutrient deficiencies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Conditional</a:t>
            </a:r>
          </a:p>
        </p:txBody>
      </p:sp>
      <p:sp>
        <p:nvSpPr>
          <p:cNvPr id="7" name="TextBox 4">
            <a:extLst>
              <a:ext uri="{FF2B5EF4-FFF2-40B4-BE49-F238E27FC236}">
                <a16:creationId xmlns:a16="http://schemas.microsoft.com/office/drawing/2014/main" id="{1C2F5EEC-8AD0-481A-B76F-4EB89B9D520A}"/>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099225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88EC8-6F14-494D-AC28-3E2A76BA72AA}"/>
              </a:ext>
            </a:extLst>
          </p:cNvPr>
          <p:cNvSpPr>
            <a:spLocks noGrp="1"/>
          </p:cNvSpPr>
          <p:nvPr>
            <p:ph type="title"/>
          </p:nvPr>
        </p:nvSpPr>
        <p:spPr>
          <a:xfrm>
            <a:off x="287079" y="568325"/>
            <a:ext cx="8229600" cy="563562"/>
          </a:xfrm>
        </p:spPr>
        <p:txBody>
          <a:bodyPr/>
          <a:lstStyle/>
          <a:p>
            <a:r>
              <a:rPr lang="en-US" sz="2800" dirty="0">
                <a:solidFill>
                  <a:srgbClr val="CC9900"/>
                </a:solidFill>
              </a:rPr>
              <a:t>CKD: Folic Acid Supplementation for </a:t>
            </a:r>
            <a:r>
              <a:rPr lang="en-US" sz="2800" dirty="0" err="1">
                <a:solidFill>
                  <a:srgbClr val="CC9900"/>
                </a:solidFill>
              </a:rPr>
              <a:t>Hyperhomocysteinemia</a:t>
            </a:r>
            <a:endParaRPr lang="en-US" sz="2800" dirty="0">
              <a:solidFill>
                <a:srgbClr val="CC9900"/>
              </a:solidFill>
            </a:endParaRPr>
          </a:p>
        </p:txBody>
      </p:sp>
      <p:sp>
        <p:nvSpPr>
          <p:cNvPr id="3" name="Text Placeholder 2">
            <a:extLst>
              <a:ext uri="{FF2B5EF4-FFF2-40B4-BE49-F238E27FC236}">
                <a16:creationId xmlns:a16="http://schemas.microsoft.com/office/drawing/2014/main" id="{8AF55AAE-AB50-41DE-81A5-CE3555F73FC2}"/>
              </a:ext>
            </a:extLst>
          </p:cNvPr>
          <p:cNvSpPr>
            <a:spLocks noGrp="1"/>
          </p:cNvSpPr>
          <p:nvPr>
            <p:ph type="body" sz="quarter" idx="4294967295"/>
          </p:nvPr>
        </p:nvSpPr>
        <p:spPr>
          <a:xfrm>
            <a:off x="304800" y="1295400"/>
            <a:ext cx="8458200" cy="4724400"/>
          </a:xfrm>
        </p:spPr>
        <p:txBody>
          <a:bodyPr/>
          <a:lstStyle/>
          <a:p>
            <a:pPr marL="0" indent="0">
              <a:buNone/>
            </a:pPr>
            <a:r>
              <a:rPr lang="en-US" sz="2800" dirty="0"/>
              <a:t>In adults with CKD 3-5D or </a:t>
            </a:r>
            <a:r>
              <a:rPr lang="en-US" sz="2800" dirty="0" err="1"/>
              <a:t>posttransplantation</a:t>
            </a:r>
            <a:r>
              <a:rPr lang="en-US" sz="2800" dirty="0"/>
              <a:t> who have </a:t>
            </a:r>
            <a:r>
              <a:rPr lang="en-US" sz="2800" dirty="0" err="1"/>
              <a:t>hyperhomocysteinemia</a:t>
            </a:r>
            <a:r>
              <a:rPr lang="en-US" sz="2800" dirty="0"/>
              <a:t> associated with kidney disease, we recommend not routinely supplementing folate with or without B-complex since there is no evidence demonstrating reduction in adverse cardiovascular outcomes (1A).</a:t>
            </a:r>
          </a:p>
          <a:p>
            <a:pPr marL="0" indent="0">
              <a:buNone/>
            </a:pPr>
            <a:endParaRPr lang="en-US" sz="2800" dirty="0"/>
          </a:p>
          <a:p>
            <a:pPr marL="0" indent="0">
              <a:buNone/>
            </a:pPr>
            <a:r>
              <a:rPr lang="en-US" sz="2800" b="1" dirty="0">
                <a:solidFill>
                  <a:srgbClr val="7030A0"/>
                </a:solidFill>
              </a:rPr>
              <a:t>Strong</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C17C96DD-1DFA-4D8A-B42C-D615119962C0}"/>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488422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6C42B-CA8B-4956-A962-11C82A8E669C}"/>
              </a:ext>
            </a:extLst>
          </p:cNvPr>
          <p:cNvSpPr>
            <a:spLocks noGrp="1"/>
          </p:cNvSpPr>
          <p:nvPr>
            <p:ph type="title"/>
          </p:nvPr>
        </p:nvSpPr>
        <p:spPr>
          <a:xfrm>
            <a:off x="304800" y="609600"/>
            <a:ext cx="8229600" cy="563562"/>
          </a:xfrm>
        </p:spPr>
        <p:txBody>
          <a:bodyPr/>
          <a:lstStyle/>
          <a:p>
            <a:r>
              <a:rPr lang="en-US" sz="2800" dirty="0">
                <a:solidFill>
                  <a:srgbClr val="CC9900"/>
                </a:solidFill>
              </a:rPr>
              <a:t>CKD: Folic Acid Supplementation for Folic Acid Deficiency and Insufficiency, CKD 1-5 and Dialysis</a:t>
            </a:r>
          </a:p>
        </p:txBody>
      </p:sp>
      <p:sp>
        <p:nvSpPr>
          <p:cNvPr id="3" name="Text Placeholder 2">
            <a:extLst>
              <a:ext uri="{FF2B5EF4-FFF2-40B4-BE49-F238E27FC236}">
                <a16:creationId xmlns:a16="http://schemas.microsoft.com/office/drawing/2014/main" id="{F4750346-9F5D-420C-B82D-501AE2F4809F}"/>
              </a:ext>
            </a:extLst>
          </p:cNvPr>
          <p:cNvSpPr>
            <a:spLocks noGrp="1"/>
          </p:cNvSpPr>
          <p:nvPr>
            <p:ph type="body" sz="quarter" idx="4294967295"/>
          </p:nvPr>
        </p:nvSpPr>
        <p:spPr>
          <a:xfrm>
            <a:off x="457200" y="1485900"/>
            <a:ext cx="8229600" cy="3886200"/>
          </a:xfrm>
        </p:spPr>
        <p:txBody>
          <a:bodyPr/>
          <a:lstStyle/>
          <a:p>
            <a:pPr marL="0" indent="0">
              <a:buNone/>
            </a:pPr>
            <a:r>
              <a:rPr lang="en-US" sz="2800" dirty="0"/>
              <a:t>In adults with CKD 1-5D, we suggest prescribing folate, Vitamin B12 and/or B-complex supplement to correct for folate or Vitamin B12 deficiency/insufficiency, based on clinical signs and symptoms (2B).</a:t>
            </a:r>
          </a:p>
          <a:p>
            <a:pPr marL="0" indent="0">
              <a:buNone/>
            </a:pPr>
            <a:endParaRPr lang="en-US" sz="2800" dirty="0"/>
          </a:p>
          <a:p>
            <a:pPr marL="0" indent="0">
              <a:buNone/>
            </a:pPr>
            <a:r>
              <a:rPr lang="en-US" sz="2800" b="1" dirty="0">
                <a:solidFill>
                  <a:srgbClr val="7030A0"/>
                </a:solidFill>
              </a:rPr>
              <a:t>Fair</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381D9890-EBBE-4D2E-95C5-DF9B2B8487CD}"/>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147241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619F6-A2A3-473C-A5B6-03898CC04B95}"/>
              </a:ext>
            </a:extLst>
          </p:cNvPr>
          <p:cNvSpPr>
            <a:spLocks noGrp="1"/>
          </p:cNvSpPr>
          <p:nvPr>
            <p:ph type="title"/>
          </p:nvPr>
        </p:nvSpPr>
        <p:spPr>
          <a:xfrm>
            <a:off x="304800" y="573882"/>
            <a:ext cx="8229600" cy="563562"/>
          </a:xfrm>
        </p:spPr>
        <p:txBody>
          <a:bodyPr/>
          <a:lstStyle/>
          <a:p>
            <a:r>
              <a:rPr lang="en-US" sz="2800" dirty="0">
                <a:solidFill>
                  <a:srgbClr val="CC9900"/>
                </a:solidFill>
              </a:rPr>
              <a:t>CKD: Folic Acid Supplementation for Folic Acid Deficiency and Insufficiency, CKD Post-Transplant</a:t>
            </a:r>
          </a:p>
        </p:txBody>
      </p:sp>
      <p:sp>
        <p:nvSpPr>
          <p:cNvPr id="3" name="Text Placeholder 2">
            <a:extLst>
              <a:ext uri="{FF2B5EF4-FFF2-40B4-BE49-F238E27FC236}">
                <a16:creationId xmlns:a16="http://schemas.microsoft.com/office/drawing/2014/main" id="{B86B9510-EEAA-4309-B986-3967EDC5CF51}"/>
              </a:ext>
            </a:extLst>
          </p:cNvPr>
          <p:cNvSpPr>
            <a:spLocks noGrp="1"/>
          </p:cNvSpPr>
          <p:nvPr>
            <p:ph type="body" sz="quarter" idx="4294967295"/>
          </p:nvPr>
        </p:nvSpPr>
        <p:spPr>
          <a:xfrm>
            <a:off x="381000" y="1447800"/>
            <a:ext cx="8077200" cy="3962400"/>
          </a:xfrm>
        </p:spPr>
        <p:txBody>
          <a:bodyPr/>
          <a:lstStyle/>
          <a:p>
            <a:pPr marL="0" indent="0">
              <a:buNone/>
            </a:pPr>
            <a:r>
              <a:rPr lang="en-US" sz="2600" dirty="0"/>
              <a:t>In adults with CKD </a:t>
            </a:r>
            <a:r>
              <a:rPr lang="en-US" sz="2600" dirty="0" err="1"/>
              <a:t>posttransplantation</a:t>
            </a:r>
            <a:r>
              <a:rPr lang="en-US" sz="2600" dirty="0"/>
              <a:t> , we suggest prescribing folate, Vitamin B12 and/or B-complex supplement to correct for folate or Vitamin B12 deficiency/insufficiency based on clinical signs and symptoms. (OPINION). </a:t>
            </a:r>
          </a:p>
          <a:p>
            <a:pPr marL="0" indent="0">
              <a:buNone/>
            </a:pPr>
            <a:endParaRPr lang="en-US" sz="2600" dirty="0"/>
          </a:p>
          <a:p>
            <a:pPr marL="0" indent="0">
              <a:buNone/>
            </a:pPr>
            <a:r>
              <a:rPr lang="en-US" sz="2600" b="1" dirty="0">
                <a:solidFill>
                  <a:srgbClr val="7030A0"/>
                </a:solidFill>
              </a:rPr>
              <a:t>Consensus</a:t>
            </a:r>
          </a:p>
          <a:p>
            <a:pPr marL="0" indent="0">
              <a:buNone/>
            </a:pPr>
            <a:r>
              <a:rPr lang="en-US" sz="2600" b="1" dirty="0">
                <a:solidFill>
                  <a:srgbClr val="7030A0"/>
                </a:solidFill>
              </a:rPr>
              <a:t>Conditional</a:t>
            </a:r>
          </a:p>
        </p:txBody>
      </p:sp>
      <p:sp>
        <p:nvSpPr>
          <p:cNvPr id="4" name="TextBox 4">
            <a:extLst>
              <a:ext uri="{FF2B5EF4-FFF2-40B4-BE49-F238E27FC236}">
                <a16:creationId xmlns:a16="http://schemas.microsoft.com/office/drawing/2014/main" id="{2347C724-7B5B-498A-80C6-C1E71F2179AF}"/>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757241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96BAE-8FBC-44DB-8606-F17C52421445}"/>
              </a:ext>
            </a:extLst>
          </p:cNvPr>
          <p:cNvSpPr>
            <a:spLocks noGrp="1"/>
          </p:cNvSpPr>
          <p:nvPr>
            <p:ph type="title"/>
          </p:nvPr>
        </p:nvSpPr>
        <p:spPr/>
        <p:txBody>
          <a:bodyPr/>
          <a:lstStyle/>
          <a:p>
            <a:r>
              <a:rPr lang="en-US" dirty="0">
                <a:solidFill>
                  <a:srgbClr val="CC9900"/>
                </a:solidFill>
              </a:rPr>
              <a:t>CKD: Vitamin C Supplementation</a:t>
            </a:r>
          </a:p>
        </p:txBody>
      </p:sp>
      <p:sp>
        <p:nvSpPr>
          <p:cNvPr id="3" name="Text Placeholder 2">
            <a:extLst>
              <a:ext uri="{FF2B5EF4-FFF2-40B4-BE49-F238E27FC236}">
                <a16:creationId xmlns:a16="http://schemas.microsoft.com/office/drawing/2014/main" id="{BB0EB0E3-7DBA-4437-AFF8-85AE7D913E08}"/>
              </a:ext>
            </a:extLst>
          </p:cNvPr>
          <p:cNvSpPr>
            <a:spLocks noGrp="1"/>
          </p:cNvSpPr>
          <p:nvPr>
            <p:ph type="body" sz="quarter" idx="4294967295"/>
          </p:nvPr>
        </p:nvSpPr>
        <p:spPr>
          <a:xfrm>
            <a:off x="331381" y="996156"/>
            <a:ext cx="8229600" cy="5410200"/>
          </a:xfrm>
        </p:spPr>
        <p:txBody>
          <a:bodyPr/>
          <a:lstStyle/>
          <a:p>
            <a:pPr marL="0" indent="0">
              <a:buNone/>
            </a:pPr>
            <a:r>
              <a:rPr lang="en-US" sz="2800" dirty="0"/>
              <a:t>In adults with CKD 1-5D or </a:t>
            </a:r>
            <a:r>
              <a:rPr lang="en-US" sz="2800" dirty="0" err="1"/>
              <a:t>posttransplantation</a:t>
            </a:r>
            <a:r>
              <a:rPr lang="en-US" sz="2800" dirty="0"/>
              <a:t> who are at risk of Vitamin C deficiency it is reasonable to consider supplementation to meet the recommended intake of at least 90 mg/d for men and 75 mg/d for women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68E28080-4289-491F-A3E2-E1352A42E640}"/>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5099923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2B72D-93BE-4B2B-A972-80C934F0D3F4}"/>
              </a:ext>
            </a:extLst>
          </p:cNvPr>
          <p:cNvSpPr>
            <a:spLocks noGrp="1"/>
          </p:cNvSpPr>
          <p:nvPr>
            <p:ph type="title"/>
          </p:nvPr>
        </p:nvSpPr>
        <p:spPr>
          <a:xfrm>
            <a:off x="290623" y="497682"/>
            <a:ext cx="6795977" cy="563562"/>
          </a:xfrm>
        </p:spPr>
        <p:txBody>
          <a:bodyPr/>
          <a:lstStyle/>
          <a:p>
            <a:r>
              <a:rPr lang="en-US" sz="2800" dirty="0">
                <a:solidFill>
                  <a:srgbClr val="CC9900"/>
                </a:solidFill>
              </a:rPr>
              <a:t>CKD: Vitamins E and A Supplementation and Toxicity</a:t>
            </a:r>
          </a:p>
        </p:txBody>
      </p:sp>
      <p:sp>
        <p:nvSpPr>
          <p:cNvPr id="3" name="Text Placeholder 2">
            <a:extLst>
              <a:ext uri="{FF2B5EF4-FFF2-40B4-BE49-F238E27FC236}">
                <a16:creationId xmlns:a16="http://schemas.microsoft.com/office/drawing/2014/main" id="{D698C20E-6B9F-4061-8A16-8B213F2699AD}"/>
              </a:ext>
            </a:extLst>
          </p:cNvPr>
          <p:cNvSpPr>
            <a:spLocks noGrp="1"/>
          </p:cNvSpPr>
          <p:nvPr>
            <p:ph type="body" sz="quarter" idx="4294967295"/>
          </p:nvPr>
        </p:nvSpPr>
        <p:spPr>
          <a:xfrm>
            <a:off x="381000" y="1295400"/>
            <a:ext cx="8382000" cy="4495800"/>
          </a:xfrm>
        </p:spPr>
        <p:txBody>
          <a:bodyPr/>
          <a:lstStyle/>
          <a:p>
            <a:pPr marL="0" indent="0">
              <a:buNone/>
            </a:pPr>
            <a:r>
              <a:rPr lang="en-US" sz="2800" dirty="0"/>
              <a:t>In adults with CKD 5D on MHD or 5D on PD, it is reasonable to not routinely supplement Vitamin A or E because of the potential for vitamin toxicity. However, if supplementation is warranted, care should be taken to avoid excessive doses and patients should be monitored for toxicity.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Imperative</a:t>
            </a:r>
          </a:p>
        </p:txBody>
      </p:sp>
      <p:sp>
        <p:nvSpPr>
          <p:cNvPr id="4" name="TextBox 4">
            <a:extLst>
              <a:ext uri="{FF2B5EF4-FFF2-40B4-BE49-F238E27FC236}">
                <a16:creationId xmlns:a16="http://schemas.microsoft.com/office/drawing/2014/main" id="{C69AA1FD-9343-4CF8-9614-45E6A5CACC48}"/>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33994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EC83D-A0E6-4979-9AFB-DDEADF791BC3}"/>
              </a:ext>
            </a:extLst>
          </p:cNvPr>
          <p:cNvSpPr>
            <a:spLocks noGrp="1"/>
          </p:cNvSpPr>
          <p:nvPr>
            <p:ph type="title"/>
          </p:nvPr>
        </p:nvSpPr>
        <p:spPr>
          <a:xfrm>
            <a:off x="228600" y="571501"/>
            <a:ext cx="6400800" cy="563562"/>
          </a:xfrm>
        </p:spPr>
        <p:txBody>
          <a:bodyPr/>
          <a:lstStyle/>
          <a:p>
            <a:r>
              <a:rPr lang="en-US" sz="2800" dirty="0">
                <a:solidFill>
                  <a:srgbClr val="CC9900"/>
                </a:solidFill>
              </a:rPr>
              <a:t>CKD: Anticoagulant Medication and Vitamin K Supplementation</a:t>
            </a:r>
          </a:p>
        </p:txBody>
      </p:sp>
      <p:sp>
        <p:nvSpPr>
          <p:cNvPr id="3" name="Text Placeholder 2">
            <a:extLst>
              <a:ext uri="{FF2B5EF4-FFF2-40B4-BE49-F238E27FC236}">
                <a16:creationId xmlns:a16="http://schemas.microsoft.com/office/drawing/2014/main" id="{CA6889B5-6284-4612-8EC6-274D30FAD2DB}"/>
              </a:ext>
            </a:extLst>
          </p:cNvPr>
          <p:cNvSpPr>
            <a:spLocks noGrp="1"/>
          </p:cNvSpPr>
          <p:nvPr>
            <p:ph type="body" sz="quarter" idx="4294967295"/>
          </p:nvPr>
        </p:nvSpPr>
        <p:spPr>
          <a:xfrm>
            <a:off x="313660" y="1333499"/>
            <a:ext cx="8305800" cy="4953000"/>
          </a:xfrm>
        </p:spPr>
        <p:txBody>
          <a:bodyPr/>
          <a:lstStyle/>
          <a:p>
            <a:pPr marL="0" indent="0">
              <a:buNone/>
            </a:pPr>
            <a:r>
              <a:rPr lang="en-US" sz="2800" dirty="0"/>
              <a:t>In adults with CKD 1-5D or </a:t>
            </a:r>
            <a:r>
              <a:rPr lang="en-US" sz="2800" dirty="0" err="1"/>
              <a:t>posttransplantation</a:t>
            </a:r>
            <a:r>
              <a:rPr lang="en-US" sz="2800" dirty="0"/>
              <a:t>, it is reasonable that patients receiving anticoagulant medicines known to inhibit Vitamin K activity (e.g., warfarin compounds) do not receive Vitamin K supplements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968FAE27-77FA-4C73-8AD5-14A231B28DEA}"/>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220903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11FF8-E2F2-4071-AF29-40410F9106A6}"/>
              </a:ext>
            </a:extLst>
          </p:cNvPr>
          <p:cNvSpPr>
            <a:spLocks noGrp="1"/>
          </p:cNvSpPr>
          <p:nvPr>
            <p:ph type="title"/>
          </p:nvPr>
        </p:nvSpPr>
        <p:spPr/>
        <p:txBody>
          <a:bodyPr/>
          <a:lstStyle/>
          <a:p>
            <a:r>
              <a:rPr lang="en-US" dirty="0">
                <a:solidFill>
                  <a:srgbClr val="CC9900"/>
                </a:solidFill>
              </a:rPr>
              <a:t>CKD: Selenium and Zinc Supplementation</a:t>
            </a:r>
          </a:p>
        </p:txBody>
      </p:sp>
      <p:sp>
        <p:nvSpPr>
          <p:cNvPr id="3" name="Text Placeholder 2">
            <a:extLst>
              <a:ext uri="{FF2B5EF4-FFF2-40B4-BE49-F238E27FC236}">
                <a16:creationId xmlns:a16="http://schemas.microsoft.com/office/drawing/2014/main" id="{9A7C87DD-B816-4399-A7A9-A2C9BA7A66B5}"/>
              </a:ext>
            </a:extLst>
          </p:cNvPr>
          <p:cNvSpPr>
            <a:spLocks noGrp="1"/>
          </p:cNvSpPr>
          <p:nvPr>
            <p:ph type="body" sz="quarter" idx="4294967295"/>
          </p:nvPr>
        </p:nvSpPr>
        <p:spPr>
          <a:xfrm>
            <a:off x="304800" y="1077913"/>
            <a:ext cx="8382000" cy="5410200"/>
          </a:xfrm>
        </p:spPr>
        <p:txBody>
          <a:bodyPr/>
          <a:lstStyle/>
          <a:p>
            <a:pPr marL="0" indent="0">
              <a:buNone/>
            </a:pPr>
            <a:r>
              <a:rPr lang="en-US" sz="2800" dirty="0"/>
              <a:t>In adults with CKD 1-5D, we suggest to not routinely supplement selenium or zinc since there is little evidence that it improves nutritional, inflammatory or micronutrient status (2C).</a:t>
            </a:r>
          </a:p>
          <a:p>
            <a:pPr marL="0" indent="0">
              <a:buNone/>
            </a:pPr>
            <a:endParaRPr lang="en-US" sz="2800" dirty="0"/>
          </a:p>
          <a:p>
            <a:pPr marL="0" indent="0">
              <a:buNone/>
            </a:pPr>
            <a:r>
              <a:rPr lang="en-US" sz="2800" b="1" dirty="0">
                <a:solidFill>
                  <a:srgbClr val="7030A0"/>
                </a:solidFill>
              </a:rPr>
              <a:t>Weak</a:t>
            </a:r>
          </a:p>
          <a:p>
            <a:pPr marL="0" indent="0">
              <a:buNone/>
            </a:pPr>
            <a:r>
              <a:rPr lang="en-US" sz="2800" b="1" dirty="0">
                <a:solidFill>
                  <a:srgbClr val="7030A0"/>
                </a:solidFill>
              </a:rPr>
              <a:t>Imperative</a:t>
            </a:r>
          </a:p>
        </p:txBody>
      </p:sp>
      <p:sp>
        <p:nvSpPr>
          <p:cNvPr id="4" name="TextBox 4">
            <a:extLst>
              <a:ext uri="{FF2B5EF4-FFF2-40B4-BE49-F238E27FC236}">
                <a16:creationId xmlns:a16="http://schemas.microsoft.com/office/drawing/2014/main" id="{CA30FABF-1453-46CD-B7C3-F33BCAE25F4B}"/>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2426731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FDDA9-5858-41B8-95F6-2ADAA99FD5B9}"/>
              </a:ext>
            </a:extLst>
          </p:cNvPr>
          <p:cNvSpPr>
            <a:spLocks noGrp="1"/>
          </p:cNvSpPr>
          <p:nvPr>
            <p:ph type="title"/>
          </p:nvPr>
        </p:nvSpPr>
        <p:spPr>
          <a:xfrm>
            <a:off x="228600" y="579438"/>
            <a:ext cx="8229600" cy="563562"/>
          </a:xfrm>
        </p:spPr>
        <p:txBody>
          <a:bodyPr/>
          <a:lstStyle/>
          <a:p>
            <a:r>
              <a:rPr lang="en-US" sz="2800" dirty="0">
                <a:solidFill>
                  <a:srgbClr val="CC9900"/>
                </a:solidFill>
              </a:rPr>
              <a:t>CKD:  Vitamin D Supplementation for Vitamin D Deficiency and Insufficiency, CKD 1-5 and Dialysis</a:t>
            </a:r>
          </a:p>
        </p:txBody>
      </p:sp>
      <p:sp>
        <p:nvSpPr>
          <p:cNvPr id="3" name="Text Placeholder 2">
            <a:extLst>
              <a:ext uri="{FF2B5EF4-FFF2-40B4-BE49-F238E27FC236}">
                <a16:creationId xmlns:a16="http://schemas.microsoft.com/office/drawing/2014/main" id="{0F1662A8-8066-4425-96B5-20228DAF1915}"/>
              </a:ext>
            </a:extLst>
          </p:cNvPr>
          <p:cNvSpPr>
            <a:spLocks noGrp="1"/>
          </p:cNvSpPr>
          <p:nvPr>
            <p:ph type="body" sz="quarter" idx="4294967295"/>
          </p:nvPr>
        </p:nvSpPr>
        <p:spPr>
          <a:xfrm>
            <a:off x="304800" y="1409700"/>
            <a:ext cx="8229600" cy="4038600"/>
          </a:xfrm>
        </p:spPr>
        <p:txBody>
          <a:bodyPr/>
          <a:lstStyle/>
          <a:p>
            <a:pPr marL="0" indent="0">
              <a:buNone/>
            </a:pPr>
            <a:r>
              <a:rPr lang="en-US" sz="2800" dirty="0"/>
              <a:t>In adults with CKD 1-5D, we suggest prescribing Vitamin D supplementation in the form of cholecalciferol or ergocalciferol to correct 25(OH)D deficiency/insufficiency. (2C)</a:t>
            </a:r>
          </a:p>
          <a:p>
            <a:pPr marL="0" indent="0">
              <a:buNone/>
            </a:pPr>
            <a:endParaRPr lang="en-US" sz="2800" dirty="0"/>
          </a:p>
          <a:p>
            <a:pPr marL="0" indent="0">
              <a:buNone/>
            </a:pPr>
            <a:r>
              <a:rPr lang="en-US" sz="2800" b="1" dirty="0">
                <a:solidFill>
                  <a:srgbClr val="7030A0"/>
                </a:solidFill>
              </a:rPr>
              <a:t>Weak</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F2FC4BF3-6E89-4A22-A3FA-B4FD3299A9D5}"/>
              </a:ext>
            </a:extLst>
          </p:cNvPr>
          <p:cNvSpPr txBox="1">
            <a:spLocks noChangeArrowheads="1"/>
          </p:cNvSpPr>
          <p:nvPr/>
        </p:nvSpPr>
        <p:spPr bwMode="auto">
          <a:xfrm>
            <a:off x="454446" y="6324600"/>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9474811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EC066B-3E25-475C-AA61-C9746AA32688}"/>
              </a:ext>
            </a:extLst>
          </p:cNvPr>
          <p:cNvSpPr>
            <a:spLocks noGrp="1"/>
          </p:cNvSpPr>
          <p:nvPr>
            <p:ph type="title"/>
          </p:nvPr>
        </p:nvSpPr>
        <p:spPr>
          <a:xfrm>
            <a:off x="304800" y="609600"/>
            <a:ext cx="8229600" cy="563562"/>
          </a:xfrm>
        </p:spPr>
        <p:txBody>
          <a:bodyPr/>
          <a:lstStyle/>
          <a:p>
            <a:r>
              <a:rPr lang="en-US" sz="2600" dirty="0">
                <a:solidFill>
                  <a:srgbClr val="CC9900"/>
                </a:solidFill>
              </a:rPr>
              <a:t>CKD: Vitamin D Supplementation for Vitamin D Deficiency and Insufficiency, CKD Post-Transplant</a:t>
            </a:r>
          </a:p>
        </p:txBody>
      </p:sp>
      <p:sp>
        <p:nvSpPr>
          <p:cNvPr id="3" name="Text Placeholder 2">
            <a:extLst>
              <a:ext uri="{FF2B5EF4-FFF2-40B4-BE49-F238E27FC236}">
                <a16:creationId xmlns:a16="http://schemas.microsoft.com/office/drawing/2014/main" id="{D0A9D967-826D-40C3-B168-09D095304184}"/>
              </a:ext>
            </a:extLst>
          </p:cNvPr>
          <p:cNvSpPr>
            <a:spLocks noGrp="1"/>
          </p:cNvSpPr>
          <p:nvPr>
            <p:ph type="body" sz="quarter" idx="4294967295"/>
          </p:nvPr>
        </p:nvSpPr>
        <p:spPr>
          <a:xfrm>
            <a:off x="381000" y="1295400"/>
            <a:ext cx="8382000" cy="4419600"/>
          </a:xfrm>
        </p:spPr>
        <p:txBody>
          <a:bodyPr/>
          <a:lstStyle/>
          <a:p>
            <a:pPr marL="0" indent="0">
              <a:buNone/>
            </a:pPr>
            <a:r>
              <a:rPr lang="en-US" sz="2800" dirty="0"/>
              <a:t>In adults with CKD </a:t>
            </a:r>
            <a:r>
              <a:rPr lang="en-US" sz="2800" dirty="0" err="1"/>
              <a:t>posttransplantation</a:t>
            </a:r>
            <a:r>
              <a:rPr lang="en-US" sz="2800" dirty="0"/>
              <a:t>, we suggest prescribing Vitamin D supplementation in the form of cholecalciferol or ergocalciferol to correct 25(OH)D deficiency/insufficiency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DC09B3C0-EEFA-4956-9A80-91B6D37F2311}"/>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85729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1">
            <a:extLst>
              <a:ext uri="{FF2B5EF4-FFF2-40B4-BE49-F238E27FC236}">
                <a16:creationId xmlns:a16="http://schemas.microsoft.com/office/drawing/2014/main" id="{E0638503-C7EB-47AB-B413-D44A418C3352}"/>
              </a:ext>
            </a:extLst>
          </p:cNvPr>
          <p:cNvSpPr>
            <a:spLocks noGrp="1"/>
          </p:cNvSpPr>
          <p:nvPr>
            <p:ph type="body" sz="quarter" idx="12"/>
          </p:nvPr>
        </p:nvSpPr>
        <p:spPr>
          <a:xfrm>
            <a:off x="685800" y="1600200"/>
            <a:ext cx="8077200" cy="685800"/>
          </a:xfrm>
        </p:spPr>
        <p:txBody>
          <a:bodyPr/>
          <a:lstStyle/>
          <a:p>
            <a:pPr>
              <a:buFont typeface="Arial" panose="020B0604020202020204" pitchFamily="34" charset="0"/>
              <a:buNone/>
            </a:pPr>
            <a:r>
              <a:rPr lang="en-US" altLang="en-US" dirty="0">
                <a:latin typeface="Arial" panose="020B0604020202020204" pitchFamily="34" charset="0"/>
                <a:cs typeface="Arial" panose="020B0604020202020204" pitchFamily="34" charset="0"/>
              </a:rPr>
              <a:t>Chronic Kidney Disease</a:t>
            </a:r>
          </a:p>
          <a:p>
            <a:pPr>
              <a:buFont typeface="Arial" panose="020B0604020202020204" pitchFamily="34" charset="0"/>
              <a:buNone/>
            </a:pPr>
            <a:r>
              <a:rPr lang="en-US" altLang="en-US" dirty="0">
                <a:latin typeface="Arial" panose="020B0604020202020204" pitchFamily="34" charset="0"/>
                <a:cs typeface="Arial" panose="020B0604020202020204" pitchFamily="34" charset="0"/>
              </a:rPr>
              <a:t>Evidence Based</a:t>
            </a:r>
          </a:p>
          <a:p>
            <a:pPr>
              <a:buFont typeface="Arial" panose="020B0604020202020204" pitchFamily="34" charset="0"/>
              <a:buNone/>
            </a:pPr>
            <a:r>
              <a:rPr lang="en-US" altLang="en-US" dirty="0">
                <a:latin typeface="Arial" panose="020B0604020202020204" pitchFamily="34" charset="0"/>
                <a:cs typeface="Arial" panose="020B0604020202020204" pitchFamily="34" charset="0"/>
              </a:rPr>
              <a:t> Nutrition Practice Guideline</a:t>
            </a:r>
          </a:p>
        </p:txBody>
      </p:sp>
      <p:sp>
        <p:nvSpPr>
          <p:cNvPr id="18435" name="Text Placeholder 2">
            <a:extLst>
              <a:ext uri="{FF2B5EF4-FFF2-40B4-BE49-F238E27FC236}">
                <a16:creationId xmlns:a16="http://schemas.microsoft.com/office/drawing/2014/main" id="{801167FC-9CD6-4A82-BFCB-9AF1FBB4B17D}"/>
              </a:ext>
            </a:extLst>
          </p:cNvPr>
          <p:cNvSpPr>
            <a:spLocks noGrp="1"/>
          </p:cNvSpPr>
          <p:nvPr>
            <p:ph type="body" sz="quarter" idx="13"/>
          </p:nvPr>
        </p:nvSpPr>
        <p:spPr>
          <a:xfrm>
            <a:off x="685800" y="3657600"/>
            <a:ext cx="8077200" cy="609600"/>
          </a:xfrm>
        </p:spPr>
        <p:txBody>
          <a:bodyPr/>
          <a:lstStyle/>
          <a:p>
            <a:pPr>
              <a:buFont typeface="Arial" panose="020B0604020202020204" pitchFamily="34" charset="0"/>
              <a:buNone/>
              <a:defRPr/>
            </a:pPr>
            <a:r>
              <a:rPr lang="en-US" dirty="0">
                <a:solidFill>
                  <a:schemeClr val="bg1">
                    <a:lumMod val="50000"/>
                  </a:schemeClr>
                </a:solidFill>
                <a:latin typeface="Arial" pitchFamily="34" charset="0"/>
                <a:cs typeface="Arial" pitchFamily="34" charset="0"/>
              </a:rPr>
              <a:t>Executive Summary of Recommendations</a:t>
            </a:r>
          </a:p>
        </p:txBody>
      </p:sp>
      <p:sp>
        <p:nvSpPr>
          <p:cNvPr id="4" name="Slide Number Placeholder 3">
            <a:extLst>
              <a:ext uri="{FF2B5EF4-FFF2-40B4-BE49-F238E27FC236}">
                <a16:creationId xmlns:a16="http://schemas.microsoft.com/office/drawing/2014/main" id="{EBD51D51-10E5-47D4-8763-E2CACE865118}"/>
              </a:ext>
            </a:extLst>
          </p:cNvPr>
          <p:cNvSpPr>
            <a:spLocks noGrp="1"/>
          </p:cNvSpPr>
          <p:nvPr>
            <p:ph type="sldNum" sz="quarter" idx="1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2F7535-F378-420F-89D5-F2F917A121A8}" type="slidenum">
              <a:rPr lang="en-US" altLang="en-US">
                <a:solidFill>
                  <a:srgbClr val="898989"/>
                </a:solidFill>
                <a:latin typeface="Tahoma" panose="020B0604030504040204" pitchFamily="34" charset="0"/>
              </a:rPr>
              <a:pPr eaLnBrk="1" hangingPunct="1"/>
              <a:t>9</a:t>
            </a:fld>
            <a:endParaRPr lang="en-US" altLang="en-US">
              <a:solidFill>
                <a:srgbClr val="898989"/>
              </a:solidFill>
              <a:latin typeface="Tahoma" panose="020B0604030504040204" pitchFamily="34" charset="0"/>
            </a:endParaRPr>
          </a:p>
        </p:txBody>
      </p:sp>
      <p:sp>
        <p:nvSpPr>
          <p:cNvPr id="18437" name="TextBox 4">
            <a:extLst>
              <a:ext uri="{FF2B5EF4-FFF2-40B4-BE49-F238E27FC236}">
                <a16:creationId xmlns:a16="http://schemas.microsoft.com/office/drawing/2014/main" id="{C7618CD2-04B4-4769-974B-887D31D23658}"/>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B4838-EF7C-4221-AED9-658E484F67D1}"/>
              </a:ext>
            </a:extLst>
          </p:cNvPr>
          <p:cNvSpPr>
            <a:spLocks noGrp="1"/>
          </p:cNvSpPr>
          <p:nvPr>
            <p:ph type="title"/>
          </p:nvPr>
        </p:nvSpPr>
        <p:spPr>
          <a:xfrm>
            <a:off x="267586" y="583407"/>
            <a:ext cx="6361814" cy="563562"/>
          </a:xfrm>
        </p:spPr>
        <p:txBody>
          <a:bodyPr/>
          <a:lstStyle/>
          <a:p>
            <a:r>
              <a:rPr lang="en-US" dirty="0">
                <a:solidFill>
                  <a:srgbClr val="CC9900"/>
                </a:solidFill>
              </a:rPr>
              <a:t>CKD: Vitamin D Supplementation with Proteinuria</a:t>
            </a:r>
          </a:p>
        </p:txBody>
      </p:sp>
      <p:sp>
        <p:nvSpPr>
          <p:cNvPr id="3" name="Text Placeholder 2">
            <a:extLst>
              <a:ext uri="{FF2B5EF4-FFF2-40B4-BE49-F238E27FC236}">
                <a16:creationId xmlns:a16="http://schemas.microsoft.com/office/drawing/2014/main" id="{5AB03889-510B-4C2D-AFA6-1D168452277E}"/>
              </a:ext>
            </a:extLst>
          </p:cNvPr>
          <p:cNvSpPr>
            <a:spLocks noGrp="1"/>
          </p:cNvSpPr>
          <p:nvPr>
            <p:ph type="body" sz="quarter" idx="4294967295"/>
          </p:nvPr>
        </p:nvSpPr>
        <p:spPr>
          <a:xfrm>
            <a:off x="304800" y="1417241"/>
            <a:ext cx="8077200" cy="4800600"/>
          </a:xfrm>
        </p:spPr>
        <p:txBody>
          <a:bodyPr/>
          <a:lstStyle/>
          <a:p>
            <a:pPr marL="0" indent="0">
              <a:buNone/>
            </a:pPr>
            <a:r>
              <a:rPr lang="en-US" sz="2800" dirty="0"/>
              <a:t>In adults with CKD 1-5 with nephrotic-range proteinuria, it is reasonable to consider supplementation of cholecalciferol, ergocalciferol or other safe and effective 25(OH)D precursors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a:t>
            </a:r>
            <a:r>
              <a:rPr lang="en-US" b="1" dirty="0">
                <a:solidFill>
                  <a:srgbClr val="7030A0"/>
                </a:solidFill>
              </a:rPr>
              <a:t>l</a:t>
            </a:r>
          </a:p>
        </p:txBody>
      </p:sp>
      <p:sp>
        <p:nvSpPr>
          <p:cNvPr id="4" name="TextBox 4">
            <a:extLst>
              <a:ext uri="{FF2B5EF4-FFF2-40B4-BE49-F238E27FC236}">
                <a16:creationId xmlns:a16="http://schemas.microsoft.com/office/drawing/2014/main" id="{1CFC73A7-AC08-4D5A-B0D4-F1B65A78439C}"/>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868210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0779C4-7111-4C2D-B300-ACAA64D79D5D}"/>
              </a:ext>
            </a:extLst>
          </p:cNvPr>
          <p:cNvSpPr>
            <a:spLocks noGrp="1"/>
          </p:cNvSpPr>
          <p:nvPr>
            <p:ph type="body" sz="quarter" idx="12"/>
          </p:nvPr>
        </p:nvSpPr>
        <p:spPr>
          <a:xfrm>
            <a:off x="576930" y="2035095"/>
            <a:ext cx="8077200" cy="685800"/>
          </a:xfrm>
        </p:spPr>
        <p:txBody>
          <a:bodyPr/>
          <a:lstStyle/>
          <a:p>
            <a:pPr marL="0" indent="0">
              <a:buNone/>
            </a:pPr>
            <a:r>
              <a:rPr lang="en-US" dirty="0"/>
              <a:t>Electrolytes and Other Nutrients</a:t>
            </a:r>
          </a:p>
        </p:txBody>
      </p:sp>
      <p:sp>
        <p:nvSpPr>
          <p:cNvPr id="4" name="Slide Number Placeholder 3">
            <a:extLst>
              <a:ext uri="{FF2B5EF4-FFF2-40B4-BE49-F238E27FC236}">
                <a16:creationId xmlns:a16="http://schemas.microsoft.com/office/drawing/2014/main" id="{F09B5318-1E4F-4077-BAC0-430BD5C6A34A}"/>
              </a:ext>
            </a:extLst>
          </p:cNvPr>
          <p:cNvSpPr>
            <a:spLocks noGrp="1"/>
          </p:cNvSpPr>
          <p:nvPr>
            <p:ph type="sldNum" sz="quarter" idx="15"/>
          </p:nvPr>
        </p:nvSpPr>
        <p:spPr/>
        <p:txBody>
          <a:bodyPr/>
          <a:lstStyle/>
          <a:p>
            <a:fld id="{A01806CF-6B32-42D2-963F-4FDFB92AA81E}" type="slidenum">
              <a:rPr lang="en-US" altLang="en-US" smtClean="0"/>
              <a:pPr/>
              <a:t>91</a:t>
            </a:fld>
            <a:endParaRPr lang="en-US" altLang="en-US"/>
          </a:p>
        </p:txBody>
      </p:sp>
      <p:pic>
        <p:nvPicPr>
          <p:cNvPr id="6" name="Picture 5" descr="A picture containing sitting, food, table, piece&#10;&#10;Description automatically generated">
            <a:extLst>
              <a:ext uri="{FF2B5EF4-FFF2-40B4-BE49-F238E27FC236}">
                <a16:creationId xmlns:a16="http://schemas.microsoft.com/office/drawing/2014/main" id="{FC8623BA-4F1A-4F0C-B4FA-C768580464C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85247" y="4101663"/>
            <a:ext cx="2943225" cy="1652734"/>
          </a:xfrm>
          <a:prstGeom prst="rect">
            <a:avLst/>
          </a:prstGeom>
          <a:ln>
            <a:solidFill>
              <a:schemeClr val="bg1">
                <a:lumMod val="65000"/>
              </a:schemeClr>
            </a:solidFill>
          </a:ln>
        </p:spPr>
      </p:pic>
      <p:pic>
        <p:nvPicPr>
          <p:cNvPr id="12" name="Picture 11" descr="A picture containing banana, sitting, yellow, table&#10;&#10;Description automatically generated">
            <a:extLst>
              <a:ext uri="{FF2B5EF4-FFF2-40B4-BE49-F238E27FC236}">
                <a16:creationId xmlns:a16="http://schemas.microsoft.com/office/drawing/2014/main" id="{9BE6352A-9F55-41FA-89E5-5F9D256EBE5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615530" y="4101663"/>
            <a:ext cx="2943223" cy="1652734"/>
          </a:xfrm>
          <a:prstGeom prst="rect">
            <a:avLst/>
          </a:prstGeom>
        </p:spPr>
      </p:pic>
      <p:sp>
        <p:nvSpPr>
          <p:cNvPr id="14" name="TextBox 4">
            <a:extLst>
              <a:ext uri="{FF2B5EF4-FFF2-40B4-BE49-F238E27FC236}">
                <a16:creationId xmlns:a16="http://schemas.microsoft.com/office/drawing/2014/main" id="{041DD33F-250C-4F1A-A957-A1EEA49DC66A}"/>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550A47DF-E0D1-4AB2-A31C-879F61908865}"/>
              </a:ext>
            </a:extLst>
          </p:cNvPr>
          <p:cNvSpPr txBox="1"/>
          <p:nvPr/>
        </p:nvSpPr>
        <p:spPr>
          <a:xfrm>
            <a:off x="1585247" y="2949975"/>
            <a:ext cx="6114110" cy="523220"/>
          </a:xfrm>
          <a:prstGeom prst="rect">
            <a:avLst/>
          </a:prstGeom>
          <a:solidFill>
            <a:srgbClr val="39683E"/>
          </a:solidFill>
        </p:spPr>
        <p:txBody>
          <a:bodyPr wrap="none" rtlCol="0">
            <a:spAutoFit/>
          </a:bodyPr>
          <a:lstStyle/>
          <a:p>
            <a:r>
              <a:rPr lang="en-US" sz="2800" dirty="0">
                <a:solidFill>
                  <a:schemeClr val="bg1"/>
                </a:solidFill>
              </a:rPr>
              <a:t>NCP Category:  Nutrition Intervention</a:t>
            </a:r>
          </a:p>
        </p:txBody>
      </p:sp>
    </p:spTree>
    <p:extLst>
      <p:ext uri="{BB962C8B-B14F-4D97-AF65-F5344CB8AC3E}">
        <p14:creationId xmlns:p14="http://schemas.microsoft.com/office/powerpoint/2010/main" val="28928735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E79B3-1DB2-4A2D-BCED-591492089D3C}"/>
              </a:ext>
            </a:extLst>
          </p:cNvPr>
          <p:cNvSpPr>
            <a:spLocks noGrp="1"/>
          </p:cNvSpPr>
          <p:nvPr>
            <p:ph type="title"/>
          </p:nvPr>
        </p:nvSpPr>
        <p:spPr/>
        <p:txBody>
          <a:bodyPr/>
          <a:lstStyle/>
          <a:p>
            <a:r>
              <a:rPr lang="en-US" dirty="0">
                <a:solidFill>
                  <a:srgbClr val="CC9900"/>
                </a:solidFill>
              </a:rPr>
              <a:t>CKD: Dietary Phosphorus Amount</a:t>
            </a:r>
          </a:p>
        </p:txBody>
      </p:sp>
      <p:sp>
        <p:nvSpPr>
          <p:cNvPr id="3" name="Text Placeholder 2">
            <a:extLst>
              <a:ext uri="{FF2B5EF4-FFF2-40B4-BE49-F238E27FC236}">
                <a16:creationId xmlns:a16="http://schemas.microsoft.com/office/drawing/2014/main" id="{A58294A1-AE42-4C67-98A0-AC3546E853A4}"/>
              </a:ext>
            </a:extLst>
          </p:cNvPr>
          <p:cNvSpPr>
            <a:spLocks noGrp="1"/>
          </p:cNvSpPr>
          <p:nvPr>
            <p:ph type="body" sz="quarter" idx="4294967295"/>
          </p:nvPr>
        </p:nvSpPr>
        <p:spPr>
          <a:xfrm>
            <a:off x="228600" y="932361"/>
            <a:ext cx="8458200" cy="5410200"/>
          </a:xfrm>
        </p:spPr>
        <p:txBody>
          <a:bodyPr/>
          <a:lstStyle/>
          <a:p>
            <a:pPr marL="0" indent="0">
              <a:buNone/>
            </a:pPr>
            <a:r>
              <a:rPr lang="en-US" sz="2800" dirty="0"/>
              <a:t>In adults with CKD 3-5D, we recommend adjusting dietary phosphorus intake to maintain serum phosphate levels in the normal range (1B).</a:t>
            </a:r>
          </a:p>
          <a:p>
            <a:pPr marL="0" indent="0">
              <a:buNone/>
            </a:pPr>
            <a:endParaRPr lang="en-US" sz="2800" b="1" dirty="0">
              <a:solidFill>
                <a:srgbClr val="7030A0"/>
              </a:solidFill>
            </a:endParaRPr>
          </a:p>
          <a:p>
            <a:pPr marL="0" indent="0">
              <a:buNone/>
            </a:pPr>
            <a:r>
              <a:rPr lang="en-US" sz="2800" b="1" dirty="0">
                <a:solidFill>
                  <a:srgbClr val="7030A0"/>
                </a:solidFill>
              </a:rPr>
              <a:t>Strong</a:t>
            </a:r>
          </a:p>
          <a:p>
            <a:pPr marL="0" indent="0">
              <a:buNone/>
            </a:pPr>
            <a:r>
              <a:rPr lang="en-US" sz="2800" b="1" dirty="0">
                <a:solidFill>
                  <a:srgbClr val="7030A0"/>
                </a:solidFill>
              </a:rPr>
              <a:t>Imperative</a:t>
            </a:r>
          </a:p>
        </p:txBody>
      </p:sp>
      <p:sp>
        <p:nvSpPr>
          <p:cNvPr id="4" name="TextBox 4">
            <a:extLst>
              <a:ext uri="{FF2B5EF4-FFF2-40B4-BE49-F238E27FC236}">
                <a16:creationId xmlns:a16="http://schemas.microsoft.com/office/drawing/2014/main" id="{0A6F0F4C-934F-4DC3-AE66-0DBBAE61A1AB}"/>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808694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7AB5C-2CCB-44DF-A6D9-F5D451DD5247}"/>
              </a:ext>
            </a:extLst>
          </p:cNvPr>
          <p:cNvSpPr>
            <a:spLocks noGrp="1"/>
          </p:cNvSpPr>
          <p:nvPr>
            <p:ph type="title"/>
          </p:nvPr>
        </p:nvSpPr>
        <p:spPr/>
        <p:txBody>
          <a:bodyPr/>
          <a:lstStyle/>
          <a:p>
            <a:r>
              <a:rPr lang="en-US" dirty="0">
                <a:solidFill>
                  <a:srgbClr val="CC9900"/>
                </a:solidFill>
              </a:rPr>
              <a:t>CKD: Dietary Phosphorus Source</a:t>
            </a:r>
          </a:p>
        </p:txBody>
      </p:sp>
      <p:sp>
        <p:nvSpPr>
          <p:cNvPr id="3" name="Text Placeholder 2">
            <a:extLst>
              <a:ext uri="{FF2B5EF4-FFF2-40B4-BE49-F238E27FC236}">
                <a16:creationId xmlns:a16="http://schemas.microsoft.com/office/drawing/2014/main" id="{7490CEA8-CDE6-4276-8C5C-96FC6E5C1472}"/>
              </a:ext>
            </a:extLst>
          </p:cNvPr>
          <p:cNvSpPr>
            <a:spLocks noGrp="1"/>
          </p:cNvSpPr>
          <p:nvPr>
            <p:ph type="body" sz="quarter" idx="4294967295"/>
          </p:nvPr>
        </p:nvSpPr>
        <p:spPr>
          <a:xfrm>
            <a:off x="304800" y="1014118"/>
            <a:ext cx="8534400" cy="5410200"/>
          </a:xfrm>
        </p:spPr>
        <p:txBody>
          <a:bodyPr/>
          <a:lstStyle/>
          <a:p>
            <a:pPr marL="0" indent="0">
              <a:buNone/>
            </a:pPr>
            <a:r>
              <a:rPr lang="en-US" sz="2800" dirty="0"/>
              <a:t>In adults with CKD 1-5D or </a:t>
            </a:r>
            <a:r>
              <a:rPr lang="en-US" sz="2800" dirty="0" err="1"/>
              <a:t>posttransplantation</a:t>
            </a:r>
            <a:r>
              <a:rPr lang="en-US" sz="2800" dirty="0"/>
              <a:t>, it is reasonable when making decisions about phosphorus restriction treatment to consider the bioavailability of phosphorus sources (e.g. animal, vegetable, additives)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F36E6EE8-3DE3-4481-BD71-6253FB6D5448}"/>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803254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B08E0-2209-4AB7-A39D-F8FFC93A645B}"/>
              </a:ext>
            </a:extLst>
          </p:cNvPr>
          <p:cNvSpPr>
            <a:spLocks noGrp="1"/>
          </p:cNvSpPr>
          <p:nvPr>
            <p:ph type="title"/>
          </p:nvPr>
        </p:nvSpPr>
        <p:spPr/>
        <p:txBody>
          <a:bodyPr/>
          <a:lstStyle/>
          <a:p>
            <a:r>
              <a:rPr lang="en-US" sz="2800" dirty="0">
                <a:solidFill>
                  <a:srgbClr val="CC9900"/>
                </a:solidFill>
              </a:rPr>
              <a:t>CKD: Phosphorus Intake with Hypophosphatemia</a:t>
            </a:r>
          </a:p>
        </p:txBody>
      </p:sp>
      <p:sp>
        <p:nvSpPr>
          <p:cNvPr id="3" name="Text Placeholder 2">
            <a:extLst>
              <a:ext uri="{FF2B5EF4-FFF2-40B4-BE49-F238E27FC236}">
                <a16:creationId xmlns:a16="http://schemas.microsoft.com/office/drawing/2014/main" id="{F42BFBEC-CA7E-41A5-A7BE-4A09015F41E1}"/>
              </a:ext>
            </a:extLst>
          </p:cNvPr>
          <p:cNvSpPr>
            <a:spLocks noGrp="1"/>
          </p:cNvSpPr>
          <p:nvPr>
            <p:ph type="body" sz="quarter" idx="4294967295"/>
          </p:nvPr>
        </p:nvSpPr>
        <p:spPr>
          <a:xfrm>
            <a:off x="372140" y="1066800"/>
            <a:ext cx="8077200" cy="4724400"/>
          </a:xfrm>
        </p:spPr>
        <p:txBody>
          <a:bodyPr/>
          <a:lstStyle/>
          <a:p>
            <a:pPr marL="0" indent="0">
              <a:buNone/>
            </a:pPr>
            <a:r>
              <a:rPr lang="en-US" sz="2800" dirty="0"/>
              <a:t>For </a:t>
            </a:r>
            <a:r>
              <a:rPr lang="en-US" sz="2800" dirty="0" err="1"/>
              <a:t>posttransplantation</a:t>
            </a:r>
            <a:r>
              <a:rPr lang="en-US" sz="2800" dirty="0"/>
              <a:t> adults with hypophosphatemia, it is reasonable to consider prescribing high-phosphorus intake (diet or supplements) in order to replete serum phosphate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85320032-99A7-40A5-AB62-B3224307DCBD}"/>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12786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85DA9-8C93-4613-B57D-EBBC301EC856}"/>
              </a:ext>
            </a:extLst>
          </p:cNvPr>
          <p:cNvSpPr>
            <a:spLocks noGrp="1"/>
          </p:cNvSpPr>
          <p:nvPr>
            <p:ph type="title"/>
          </p:nvPr>
        </p:nvSpPr>
        <p:spPr>
          <a:xfrm>
            <a:off x="228600" y="556419"/>
            <a:ext cx="6934200" cy="563562"/>
          </a:xfrm>
        </p:spPr>
        <p:txBody>
          <a:bodyPr/>
          <a:lstStyle/>
          <a:p>
            <a:r>
              <a:rPr lang="en-US" sz="2800" dirty="0">
                <a:solidFill>
                  <a:srgbClr val="CC9900"/>
                </a:solidFill>
              </a:rPr>
              <a:t>CKD: Sodium Intake and Blood Pressure, CKD 3-5, Non-Dialyzed</a:t>
            </a:r>
          </a:p>
        </p:txBody>
      </p:sp>
      <p:sp>
        <p:nvSpPr>
          <p:cNvPr id="3" name="Text Placeholder 2">
            <a:extLst>
              <a:ext uri="{FF2B5EF4-FFF2-40B4-BE49-F238E27FC236}">
                <a16:creationId xmlns:a16="http://schemas.microsoft.com/office/drawing/2014/main" id="{41ED3E21-A941-4D87-BA10-9CE4F12BE2B2}"/>
              </a:ext>
            </a:extLst>
          </p:cNvPr>
          <p:cNvSpPr>
            <a:spLocks noGrp="1"/>
          </p:cNvSpPr>
          <p:nvPr>
            <p:ph type="body" sz="quarter" idx="4294967295"/>
          </p:nvPr>
        </p:nvSpPr>
        <p:spPr>
          <a:xfrm>
            <a:off x="285307" y="1371600"/>
            <a:ext cx="8001000" cy="4495800"/>
          </a:xfrm>
        </p:spPr>
        <p:txBody>
          <a:bodyPr/>
          <a:lstStyle/>
          <a:p>
            <a:pPr marL="0" indent="0">
              <a:buNone/>
            </a:pPr>
            <a:r>
              <a:rPr lang="en-US" sz="2800" dirty="0"/>
              <a:t>In adults with CKD 3-5 not on dialysis, we recommend limiting sodium intake to less than 100 mmol/day (or &lt;2.3 g/day) to reduce blood pressure and improve volume control (1B).</a:t>
            </a:r>
          </a:p>
          <a:p>
            <a:pPr marL="0" indent="0">
              <a:buNone/>
            </a:pPr>
            <a:endParaRPr lang="en-US" sz="2800" dirty="0"/>
          </a:p>
          <a:p>
            <a:pPr marL="0" indent="0">
              <a:buNone/>
            </a:pPr>
            <a:r>
              <a:rPr lang="en-US" sz="2800" b="1" dirty="0">
                <a:solidFill>
                  <a:srgbClr val="7030A0"/>
                </a:solidFill>
              </a:rPr>
              <a:t>Strong</a:t>
            </a:r>
          </a:p>
          <a:p>
            <a:pPr marL="0" indent="0">
              <a:buNone/>
            </a:pPr>
            <a:r>
              <a:rPr lang="en-US" sz="2800" b="1" dirty="0">
                <a:solidFill>
                  <a:srgbClr val="7030A0"/>
                </a:solidFill>
              </a:rPr>
              <a:t>Imperative</a:t>
            </a:r>
          </a:p>
        </p:txBody>
      </p:sp>
      <p:sp>
        <p:nvSpPr>
          <p:cNvPr id="4" name="TextBox 4">
            <a:extLst>
              <a:ext uri="{FF2B5EF4-FFF2-40B4-BE49-F238E27FC236}">
                <a16:creationId xmlns:a16="http://schemas.microsoft.com/office/drawing/2014/main" id="{E7B26134-7AF4-4EFC-8D7C-BB56BCA7D479}"/>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888214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7BD47-9BC7-4F69-A62E-48C09CD4F7B7}"/>
              </a:ext>
            </a:extLst>
          </p:cNvPr>
          <p:cNvSpPr>
            <a:spLocks noGrp="1"/>
          </p:cNvSpPr>
          <p:nvPr>
            <p:ph type="title"/>
          </p:nvPr>
        </p:nvSpPr>
        <p:spPr>
          <a:xfrm>
            <a:off x="152400" y="533400"/>
            <a:ext cx="6858000" cy="563562"/>
          </a:xfrm>
        </p:spPr>
        <p:txBody>
          <a:bodyPr/>
          <a:lstStyle/>
          <a:p>
            <a:r>
              <a:rPr lang="en-US" sz="2800" dirty="0">
                <a:solidFill>
                  <a:srgbClr val="CC9900"/>
                </a:solidFill>
              </a:rPr>
              <a:t>CKD: Sodium Intake and Blood Pressure, CKD 5D and Post-Transplant</a:t>
            </a:r>
          </a:p>
        </p:txBody>
      </p:sp>
      <p:sp>
        <p:nvSpPr>
          <p:cNvPr id="3" name="Text Placeholder 2">
            <a:extLst>
              <a:ext uri="{FF2B5EF4-FFF2-40B4-BE49-F238E27FC236}">
                <a16:creationId xmlns:a16="http://schemas.microsoft.com/office/drawing/2014/main" id="{C3359E52-82CD-40F4-A8D5-BDB187F0B853}"/>
              </a:ext>
            </a:extLst>
          </p:cNvPr>
          <p:cNvSpPr>
            <a:spLocks noGrp="1"/>
          </p:cNvSpPr>
          <p:nvPr>
            <p:ph type="body" sz="quarter" idx="4294967295"/>
          </p:nvPr>
        </p:nvSpPr>
        <p:spPr>
          <a:xfrm>
            <a:off x="304800" y="1371600"/>
            <a:ext cx="8153400" cy="4495800"/>
          </a:xfrm>
        </p:spPr>
        <p:txBody>
          <a:bodyPr/>
          <a:lstStyle/>
          <a:p>
            <a:pPr marL="0" indent="0">
              <a:buNone/>
            </a:pPr>
            <a:r>
              <a:rPr lang="en-US" sz="2800" dirty="0"/>
              <a:t>In adults with CKD 5D or </a:t>
            </a:r>
            <a:r>
              <a:rPr lang="en-US" sz="2800" dirty="0" err="1"/>
              <a:t>posttransplantation</a:t>
            </a:r>
            <a:r>
              <a:rPr lang="en-US" sz="2800" dirty="0"/>
              <a:t>, we recommend limiting sodium intake to less than 100 mmol/day (or &lt;2.3 g/day) to reduce blood pressure and improve volume control (1C).</a:t>
            </a:r>
          </a:p>
          <a:p>
            <a:pPr marL="0" indent="0">
              <a:buNone/>
            </a:pPr>
            <a:endParaRPr lang="en-US" sz="2800" dirty="0"/>
          </a:p>
          <a:p>
            <a:pPr marL="0" indent="0">
              <a:buNone/>
            </a:pPr>
            <a:r>
              <a:rPr lang="en-US" sz="2800" b="1" dirty="0">
                <a:solidFill>
                  <a:srgbClr val="7030A0"/>
                </a:solidFill>
              </a:rPr>
              <a:t>Fair</a:t>
            </a:r>
          </a:p>
          <a:p>
            <a:pPr marL="0" indent="0">
              <a:buNone/>
            </a:pPr>
            <a:r>
              <a:rPr lang="en-US" sz="2800" b="1" dirty="0">
                <a:solidFill>
                  <a:srgbClr val="7030A0"/>
                </a:solidFill>
              </a:rPr>
              <a:t>Imperative</a:t>
            </a:r>
          </a:p>
        </p:txBody>
      </p:sp>
      <p:sp>
        <p:nvSpPr>
          <p:cNvPr id="4" name="TextBox 4">
            <a:extLst>
              <a:ext uri="{FF2B5EF4-FFF2-40B4-BE49-F238E27FC236}">
                <a16:creationId xmlns:a16="http://schemas.microsoft.com/office/drawing/2014/main" id="{CDEF1CEA-878C-4D98-AB90-20DBD09676CC}"/>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919047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72AF3-D0A4-43C8-B0BF-BFE56B9755E2}"/>
              </a:ext>
            </a:extLst>
          </p:cNvPr>
          <p:cNvSpPr>
            <a:spLocks noGrp="1"/>
          </p:cNvSpPr>
          <p:nvPr>
            <p:ph type="title"/>
          </p:nvPr>
        </p:nvSpPr>
        <p:spPr/>
        <p:txBody>
          <a:bodyPr/>
          <a:lstStyle/>
          <a:p>
            <a:r>
              <a:rPr lang="en-US" dirty="0">
                <a:solidFill>
                  <a:srgbClr val="CC9900"/>
                </a:solidFill>
              </a:rPr>
              <a:t>CKD: Sodium Intake and Proteinuria</a:t>
            </a:r>
          </a:p>
        </p:txBody>
      </p:sp>
      <p:sp>
        <p:nvSpPr>
          <p:cNvPr id="3" name="Text Placeholder 2">
            <a:extLst>
              <a:ext uri="{FF2B5EF4-FFF2-40B4-BE49-F238E27FC236}">
                <a16:creationId xmlns:a16="http://schemas.microsoft.com/office/drawing/2014/main" id="{9B9E5937-D4A9-405B-AB7B-43CF6985A198}"/>
              </a:ext>
            </a:extLst>
          </p:cNvPr>
          <p:cNvSpPr>
            <a:spLocks noGrp="1"/>
          </p:cNvSpPr>
          <p:nvPr>
            <p:ph type="body" sz="quarter" idx="4294967295"/>
          </p:nvPr>
        </p:nvSpPr>
        <p:spPr>
          <a:xfrm>
            <a:off x="304800" y="914400"/>
            <a:ext cx="8305800" cy="5410200"/>
          </a:xfrm>
        </p:spPr>
        <p:txBody>
          <a:bodyPr/>
          <a:lstStyle/>
          <a:p>
            <a:pPr marL="0" indent="0">
              <a:buNone/>
            </a:pPr>
            <a:r>
              <a:rPr lang="en-US" dirty="0"/>
              <a:t>In adults with CKD 3-5, we suggest limiting sodium intake to less than 100 mmol/day (or &lt;2.3 g/day) to reduce proteinuria synergistically with available pharmacologic intervention. (2A).</a:t>
            </a:r>
          </a:p>
          <a:p>
            <a:pPr marL="0" indent="0">
              <a:buNone/>
            </a:pPr>
            <a:endParaRPr lang="en-US" dirty="0"/>
          </a:p>
          <a:p>
            <a:pPr marL="0" indent="0">
              <a:buNone/>
            </a:pPr>
            <a:r>
              <a:rPr lang="en-US" b="1" dirty="0">
                <a:solidFill>
                  <a:srgbClr val="7030A0"/>
                </a:solidFill>
              </a:rPr>
              <a:t>Fair</a:t>
            </a:r>
          </a:p>
          <a:p>
            <a:pPr marL="0" indent="0">
              <a:buNone/>
            </a:pPr>
            <a:r>
              <a:rPr lang="en-US" b="1" dirty="0">
                <a:solidFill>
                  <a:srgbClr val="7030A0"/>
                </a:solidFill>
              </a:rPr>
              <a:t>Conditional</a:t>
            </a:r>
          </a:p>
        </p:txBody>
      </p:sp>
      <p:sp>
        <p:nvSpPr>
          <p:cNvPr id="4" name="TextBox 4">
            <a:extLst>
              <a:ext uri="{FF2B5EF4-FFF2-40B4-BE49-F238E27FC236}">
                <a16:creationId xmlns:a16="http://schemas.microsoft.com/office/drawing/2014/main" id="{46161716-9DE4-4CFA-8E12-E9AC9E179D10}"/>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257399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11F4D-F51E-4743-80FF-41C0647B9618}"/>
              </a:ext>
            </a:extLst>
          </p:cNvPr>
          <p:cNvSpPr>
            <a:spLocks noGrp="1"/>
          </p:cNvSpPr>
          <p:nvPr>
            <p:ph type="title"/>
          </p:nvPr>
        </p:nvSpPr>
        <p:spPr/>
        <p:txBody>
          <a:bodyPr/>
          <a:lstStyle/>
          <a:p>
            <a:r>
              <a:rPr lang="en-US" sz="2800" dirty="0">
                <a:solidFill>
                  <a:srgbClr val="CC9900"/>
                </a:solidFill>
              </a:rPr>
              <a:t>CKD: Sodium Intake and Dry Body Weight</a:t>
            </a:r>
          </a:p>
        </p:txBody>
      </p:sp>
      <p:sp>
        <p:nvSpPr>
          <p:cNvPr id="3" name="Text Placeholder 2">
            <a:extLst>
              <a:ext uri="{FF2B5EF4-FFF2-40B4-BE49-F238E27FC236}">
                <a16:creationId xmlns:a16="http://schemas.microsoft.com/office/drawing/2014/main" id="{763D43E8-2B7C-42A1-9EC4-564B7DEAFDE6}"/>
              </a:ext>
            </a:extLst>
          </p:cNvPr>
          <p:cNvSpPr>
            <a:spLocks noGrp="1"/>
          </p:cNvSpPr>
          <p:nvPr>
            <p:ph type="body" sz="quarter" idx="4294967295"/>
          </p:nvPr>
        </p:nvSpPr>
        <p:spPr>
          <a:xfrm>
            <a:off x="292395" y="996156"/>
            <a:ext cx="8229600" cy="5410200"/>
          </a:xfrm>
        </p:spPr>
        <p:txBody>
          <a:bodyPr/>
          <a:lstStyle/>
          <a:p>
            <a:pPr marL="0" indent="0">
              <a:buNone/>
            </a:pPr>
            <a:r>
              <a:rPr lang="en-US" sz="2800" dirty="0"/>
              <a:t>In adults with CKD 3-5D, we suggest reduced dietary sodium intake as an adjunctive lifestyle modification strategy to achieve better volume control and a more desirable body weight (2B).</a:t>
            </a:r>
          </a:p>
          <a:p>
            <a:pPr marL="0" indent="0">
              <a:buNone/>
            </a:pPr>
            <a:endParaRPr lang="en-US" sz="2800" dirty="0"/>
          </a:p>
          <a:p>
            <a:pPr marL="0" indent="0">
              <a:buNone/>
            </a:pPr>
            <a:r>
              <a:rPr lang="en-US" sz="2800" b="1" dirty="0">
                <a:solidFill>
                  <a:srgbClr val="7030A0"/>
                </a:solidFill>
              </a:rPr>
              <a:t>Fair</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19C05215-33D6-41FF-99D1-3EA64C72E94A}"/>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257317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CA367-43F0-433A-8592-0C79E8FBC804}"/>
              </a:ext>
            </a:extLst>
          </p:cNvPr>
          <p:cNvSpPr>
            <a:spLocks noGrp="1"/>
          </p:cNvSpPr>
          <p:nvPr>
            <p:ph type="title"/>
          </p:nvPr>
        </p:nvSpPr>
        <p:spPr/>
        <p:txBody>
          <a:bodyPr/>
          <a:lstStyle/>
          <a:p>
            <a:r>
              <a:rPr lang="en-US" dirty="0">
                <a:solidFill>
                  <a:srgbClr val="CC9900"/>
                </a:solidFill>
              </a:rPr>
              <a:t>CKD: Dietary Potassium Amount</a:t>
            </a:r>
          </a:p>
        </p:txBody>
      </p:sp>
      <p:sp>
        <p:nvSpPr>
          <p:cNvPr id="3" name="Text Placeholder 2">
            <a:extLst>
              <a:ext uri="{FF2B5EF4-FFF2-40B4-BE49-F238E27FC236}">
                <a16:creationId xmlns:a16="http://schemas.microsoft.com/office/drawing/2014/main" id="{09958820-055F-4624-A6DF-9B94ED6D9D9C}"/>
              </a:ext>
            </a:extLst>
          </p:cNvPr>
          <p:cNvSpPr>
            <a:spLocks noGrp="1"/>
          </p:cNvSpPr>
          <p:nvPr>
            <p:ph type="body" sz="quarter" idx="4294967295"/>
          </p:nvPr>
        </p:nvSpPr>
        <p:spPr>
          <a:xfrm>
            <a:off x="419100" y="996156"/>
            <a:ext cx="8305800" cy="5410200"/>
          </a:xfrm>
        </p:spPr>
        <p:txBody>
          <a:bodyPr/>
          <a:lstStyle/>
          <a:p>
            <a:pPr marL="0" indent="0">
              <a:buNone/>
            </a:pPr>
            <a:r>
              <a:rPr lang="en-US" sz="2800" dirty="0"/>
              <a:t>In adults with CKD 3-5D or </a:t>
            </a:r>
            <a:r>
              <a:rPr lang="en-US" sz="2800" dirty="0" err="1"/>
              <a:t>posttransplantation</a:t>
            </a:r>
            <a:r>
              <a:rPr lang="en-US" sz="2800" dirty="0"/>
              <a:t>, it is reasonable to adjust dietary potassium intake to maintain serum potassium within the normal range (OPINION).</a:t>
            </a:r>
          </a:p>
          <a:p>
            <a:pPr marL="0" indent="0">
              <a:buNone/>
            </a:pPr>
            <a:endParaRPr lang="en-US" sz="2800" dirty="0"/>
          </a:p>
          <a:p>
            <a:pPr marL="0" indent="0">
              <a:buNone/>
            </a:pPr>
            <a:r>
              <a:rPr lang="en-US" sz="2800" b="1" dirty="0">
                <a:solidFill>
                  <a:srgbClr val="7030A0"/>
                </a:solidFill>
              </a:rPr>
              <a:t>Consensus</a:t>
            </a:r>
          </a:p>
          <a:p>
            <a:pPr marL="0" indent="0">
              <a:buNone/>
            </a:pPr>
            <a:r>
              <a:rPr lang="en-US" sz="2800" b="1" dirty="0">
                <a:solidFill>
                  <a:srgbClr val="7030A0"/>
                </a:solidFill>
              </a:rPr>
              <a:t>Conditional</a:t>
            </a:r>
          </a:p>
        </p:txBody>
      </p:sp>
      <p:sp>
        <p:nvSpPr>
          <p:cNvPr id="4" name="TextBox 4">
            <a:extLst>
              <a:ext uri="{FF2B5EF4-FFF2-40B4-BE49-F238E27FC236}">
                <a16:creationId xmlns:a16="http://schemas.microsoft.com/office/drawing/2014/main" id="{6B585EC3-366B-4C9D-9C75-21DA6D0D4FB1}"/>
              </a:ext>
            </a:extLst>
          </p:cNvPr>
          <p:cNvSpPr txBox="1">
            <a:spLocks noChangeArrowheads="1"/>
          </p:cNvSpPr>
          <p:nvPr/>
        </p:nvSpPr>
        <p:spPr bwMode="auto">
          <a:xfrm>
            <a:off x="304800" y="6488113"/>
            <a:ext cx="25608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200" dirty="0">
                <a:solidFill>
                  <a:srgbClr val="39683E"/>
                </a:solidFill>
                <a:latin typeface="Tahoma" panose="020B0604030504040204" pitchFamily="34" charset="0"/>
                <a:cs typeface="Tahoma" panose="020B0604030504040204" pitchFamily="34" charset="0"/>
              </a:rPr>
              <a:t>© 2020 Evidence Analysis Library</a:t>
            </a:r>
            <a:r>
              <a:rPr lang="en-US" altLang="en-US" sz="1200" baseline="30000" dirty="0">
                <a:solidFill>
                  <a:srgbClr val="39683E"/>
                </a:solidFill>
                <a:latin typeface="Tahoma" panose="020B0604030504040204" pitchFamily="34" charset="0"/>
                <a:cs typeface="Tahoma" panose="020B0604030504040204" pitchFamily="34" charset="0"/>
              </a:rPr>
              <a:t>®</a:t>
            </a:r>
            <a:endParaRPr lang="en-US" altLang="en-US" sz="1200" dirty="0">
              <a:solidFill>
                <a:srgbClr val="39683E"/>
              </a:solidFill>
              <a:latin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19417361"/>
      </p:ext>
    </p:extLst>
  </p:cSld>
  <p:clrMapOvr>
    <a:masterClrMapping/>
  </p:clrMapOvr>
</p:sld>
</file>

<file path=ppt/theme/theme1.xml><?xml version="1.0" encoding="utf-8"?>
<a:theme xmlns:a="http://schemas.openxmlformats.org/drawingml/2006/main" name="ADA General Layouts">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DA PowerPoint Template (10-2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 ADA General Layou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6BAB238F7EA844AE1A67ACE51A6E68" ma:contentTypeVersion="11" ma:contentTypeDescription="Create a new document." ma:contentTypeScope="" ma:versionID="5ec153d91510fba10520c9a7b1ef69b7">
  <xsd:schema xmlns:xsd="http://www.w3.org/2001/XMLSchema" xmlns:xs="http://www.w3.org/2001/XMLSchema" xmlns:p="http://schemas.microsoft.com/office/2006/metadata/properties" xmlns:ns3="1098123d-3a39-4365-9dbd-ebef60cf87d1" xmlns:ns4="87318837-63a2-4718-b6e4-48b16163c85e" targetNamespace="http://schemas.microsoft.com/office/2006/metadata/properties" ma:root="true" ma:fieldsID="bc69ab0d097e74d5316cbbb81818a651" ns3:_="" ns4:_="">
    <xsd:import namespace="1098123d-3a39-4365-9dbd-ebef60cf87d1"/>
    <xsd:import namespace="87318837-63a2-4718-b6e4-48b16163c85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98123d-3a39-4365-9dbd-ebef60cf87d1"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318837-63a2-4718-b6e4-48b16163c85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6502C99-6DD3-42D9-AA82-FB29F83469F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A289D4D7-3FB0-455E-B0C0-2CE26F4113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098123d-3a39-4365-9dbd-ebef60cf87d1"/>
    <ds:schemaRef ds:uri="87318837-63a2-4718-b6e4-48b16163c85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0B33CC9-3384-44ED-806C-38299F90B55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396</TotalTime>
  <Words>7785</Words>
  <Application>Microsoft Office PowerPoint</Application>
  <PresentationFormat>On-screen Show (4:3)</PresentationFormat>
  <Paragraphs>829</Paragraphs>
  <Slides>114</Slides>
  <Notes>13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114</vt:i4>
      </vt:variant>
    </vt:vector>
  </HeadingPairs>
  <TitlesOfParts>
    <vt:vector size="125" baseType="lpstr">
      <vt:lpstr>Wingdings</vt:lpstr>
      <vt:lpstr>Arial</vt:lpstr>
      <vt:lpstr>Calibri</vt:lpstr>
      <vt:lpstr>Tahoma</vt:lpstr>
      <vt:lpstr>Myriad Pro</vt:lpstr>
      <vt:lpstr>Times New Roman</vt:lpstr>
      <vt:lpstr>Gill Sans</vt:lpstr>
      <vt:lpstr>ADA General Layouts</vt:lpstr>
      <vt:lpstr>Title Slides</vt:lpstr>
      <vt:lpstr>ADA PowerPoint Template (10-23)</vt:lpstr>
      <vt:lpstr> ADA General Layouts</vt:lpstr>
      <vt:lpstr>PowerPoint Presentation</vt:lpstr>
      <vt:lpstr>Definition</vt:lpstr>
      <vt:lpstr>Overall Guideline Objective</vt:lpstr>
      <vt:lpstr>Specific Objectives</vt:lpstr>
      <vt:lpstr>Target Population</vt:lpstr>
      <vt:lpstr>Guideline Narrative Overview</vt:lpstr>
      <vt:lpstr>Statement of Intent</vt:lpstr>
      <vt:lpstr>Disclaimer</vt:lpstr>
      <vt:lpstr>PowerPoint Presentation</vt:lpstr>
      <vt:lpstr>Guideline Rating </vt:lpstr>
      <vt:lpstr>PowerPoint Presentation</vt:lpstr>
      <vt:lpstr>PowerPoint Presentation</vt:lpstr>
      <vt:lpstr>Conditional/Imperative</vt:lpstr>
      <vt:lpstr>GRADE Translation</vt:lpstr>
      <vt:lpstr>GRADE Implications of Strong and Weak</vt:lpstr>
      <vt:lpstr>Stages of CKD</vt:lpstr>
      <vt:lpstr>CKD Population Abbreviations</vt:lpstr>
      <vt:lpstr>CKD: Assessment Guideline Topics</vt:lpstr>
      <vt:lpstr>CKD: Macronutrients Guideline Topics</vt:lpstr>
      <vt:lpstr>CKD: Micronutrient Guideline Topics</vt:lpstr>
      <vt:lpstr>CKD: Electrolytes and Other Nutrients  Guideline Topics</vt:lpstr>
      <vt:lpstr>CKD: Medical Nutrition Therapy Guideline Topics</vt:lpstr>
      <vt:lpstr>PowerPoint Presentation</vt:lpstr>
      <vt:lpstr>PowerPoint Presentation</vt:lpstr>
      <vt:lpstr>CKD: Routine Nutrition Screening</vt:lpstr>
      <vt:lpstr>CKD: Nutrition Screening Tools</vt:lpstr>
      <vt:lpstr>CKD: Routine Nutrition Assessment</vt:lpstr>
      <vt:lpstr>CKD: Skinfold Thickness</vt:lpstr>
      <vt:lpstr>CKD: Waist Circumference</vt:lpstr>
      <vt:lpstr>CKD: Conicity Index</vt:lpstr>
      <vt:lpstr>CKD: Creatinine Kinetics</vt:lpstr>
      <vt:lpstr>CKD: BMI as a Predictor of Mortality,  Maintenance Hemodialysis (MHD) </vt:lpstr>
      <vt:lpstr>CKD: BMI as a Predictor of Mortality, Peritoneal Dialysis (PD)</vt:lpstr>
      <vt:lpstr>CKD: BMI as a Predictor of Mortality, Non-Dialyzed</vt:lpstr>
      <vt:lpstr>CKD: BMI as a Predictor of Mortality,  Post-Transplant</vt:lpstr>
      <vt:lpstr>CKD: Body Composition and  Body Weight/Body Mass Index</vt:lpstr>
      <vt:lpstr>CKD: Frequency of Body Weight/Body Mass Index (BMI) and Body Composition Assessment</vt:lpstr>
      <vt:lpstr>CKD: Assessment of Body Weight</vt:lpstr>
      <vt:lpstr>CKD: BMI and Protein Energy Wasting (PEW)</vt:lpstr>
      <vt:lpstr>CKD: Bioelectrical Impedance for Patients on MHD</vt:lpstr>
      <vt:lpstr>CKD: Bioelectrical Impedance for Patients, Non-Dialyzed and on Peritoneal Dialysis</vt:lpstr>
      <vt:lpstr>CKD: Dual-Energy X-Ray Absorptiometry (DXA) for Body Composition Assessment</vt:lpstr>
      <vt:lpstr>CKD: Single Biomarker Measurements</vt:lpstr>
      <vt:lpstr>CKD: Serum Albumin Levels</vt:lpstr>
      <vt:lpstr>CKD: Handgrip Strength</vt:lpstr>
      <vt:lpstr>CKD: Assessment of Resting Energy Expenditure</vt:lpstr>
      <vt:lpstr>CKD: Resting Energy Expenditure Equations</vt:lpstr>
      <vt:lpstr>CKD: 7-Point Subjective Global Assessment</vt:lpstr>
      <vt:lpstr>CKD: Malnutrition Inflammation Score</vt:lpstr>
      <vt:lpstr>CKD: Considerations when Assessing Dietary Intake</vt:lpstr>
      <vt:lpstr>CKD: 3-Day Food Records to Assess Dietary Intake</vt:lpstr>
      <vt:lpstr>CKD: Alternative Methods of Assessing Dietary Intake</vt:lpstr>
      <vt:lpstr>PowerPoint Presentation</vt:lpstr>
      <vt:lpstr>CKD: Dietary Patterns: Mediterranean Diet</vt:lpstr>
      <vt:lpstr>CKD: Dietary Patterns: Fruits and Vegetables</vt:lpstr>
      <vt:lpstr>CKD: LC n-3 PUFA Nutritional Supplements for Lipid Profile, Maintenance Hemodialysis</vt:lpstr>
      <vt:lpstr>CKD: LC n-3 PUFA Nutritional Supplements for Lipid Profile, Peritoneal Dialysis</vt:lpstr>
      <vt:lpstr>CKD: LC n-3 PUFA Nutritional Supplements for Lipid Profile, Non-dialyzed</vt:lpstr>
      <vt:lpstr>CKD:  LC n-3 PUFA Nutritional Supplements for Mortality and Cardiovascular Disease, Maintenance Hemodialysis and Post-Transplant</vt:lpstr>
      <vt:lpstr>CKD: LC n-3 PUFA Nutritional Supplements  for Mortality and Cardiovascular Disease,  Peritoneal Dialysis</vt:lpstr>
      <vt:lpstr>CKD: Protein Restriction, Non-Dialysis,  Non-Diabetic</vt:lpstr>
      <vt:lpstr>CKD: Dietary Protein Intake, Maintenance Hemodialysis, Non-Diabetic</vt:lpstr>
      <vt:lpstr>CKD: Dietary Protein Intake, Peritoneal Dialysis, Non-Diabetic</vt:lpstr>
      <vt:lpstr>CKD: Macronutrients: Protein Type</vt:lpstr>
      <vt:lpstr>CKD: Macronutrients: Protein Type, Post-Transplant</vt:lpstr>
      <vt:lpstr>CKD: LC n-3 PUFA Nutritional Supplements for AV Graft and Fistula Patency for Maintenance Hemodialysis</vt:lpstr>
      <vt:lpstr>CKD: LC n-3 PUFA Nutritional Supplements for Kidney Allograft Survival</vt:lpstr>
      <vt:lpstr>CKD: Oral Protein-Energy Supplementation for CKD 3-5D</vt:lpstr>
      <vt:lpstr>CKD: Oral Protein-Energy Supplementation for Post-Transplant</vt:lpstr>
      <vt:lpstr>CKD: Enteral Nutrition Supplementation</vt:lpstr>
      <vt:lpstr>CKD: Total Parenteral Nutrition (TPN) and Intradialytic Parenteral Nutrition (IDPN) Protein-Energy Supplementation</vt:lpstr>
      <vt:lpstr>CKD: Dialysate Protein-Energy Supplementation</vt:lpstr>
      <vt:lpstr>CKD: Protein Restriction, Non-Dialysis, with Diabetes</vt:lpstr>
      <vt:lpstr>CKD: Dietary Protein Intake, MHD and PD, Diabetic</vt:lpstr>
      <vt:lpstr>CKD: Statement on Energy Intake in CKD 1-5D</vt:lpstr>
      <vt:lpstr>CKD: Statement on Energy Intake in Post-Transplant</vt:lpstr>
      <vt:lpstr>PowerPoint Presentation</vt:lpstr>
      <vt:lpstr>CKD: Dietary Micronutrient Intake</vt:lpstr>
      <vt:lpstr>CKD: Micronutrient Assessment and Supplementation</vt:lpstr>
      <vt:lpstr>CKD: Micronutrient Supplementation: Dialysis</vt:lpstr>
      <vt:lpstr>CKD: Folic Acid Supplementation for Hyperhomocysteinemia</vt:lpstr>
      <vt:lpstr>CKD: Folic Acid Supplementation for Folic Acid Deficiency and Insufficiency, CKD 1-5 and Dialysis</vt:lpstr>
      <vt:lpstr>CKD: Folic Acid Supplementation for Folic Acid Deficiency and Insufficiency, CKD Post-Transplant</vt:lpstr>
      <vt:lpstr>CKD: Vitamin C Supplementation</vt:lpstr>
      <vt:lpstr>CKD: Vitamins E and A Supplementation and Toxicity</vt:lpstr>
      <vt:lpstr>CKD: Anticoagulant Medication and Vitamin K Supplementation</vt:lpstr>
      <vt:lpstr>CKD: Selenium and Zinc Supplementation</vt:lpstr>
      <vt:lpstr>CKD:  Vitamin D Supplementation for Vitamin D Deficiency and Insufficiency, CKD 1-5 and Dialysis</vt:lpstr>
      <vt:lpstr>CKD: Vitamin D Supplementation for Vitamin D Deficiency and Insufficiency, CKD Post-Transplant</vt:lpstr>
      <vt:lpstr>CKD: Vitamin D Supplementation with Proteinuria</vt:lpstr>
      <vt:lpstr>PowerPoint Presentation</vt:lpstr>
      <vt:lpstr>CKD: Dietary Phosphorus Amount</vt:lpstr>
      <vt:lpstr>CKD: Dietary Phosphorus Source</vt:lpstr>
      <vt:lpstr>CKD: Phosphorus Intake with Hypophosphatemia</vt:lpstr>
      <vt:lpstr>CKD: Sodium Intake and Blood Pressure, CKD 3-5, Non-Dialyzed</vt:lpstr>
      <vt:lpstr>CKD: Sodium Intake and Blood Pressure, CKD 5D and Post-Transplant</vt:lpstr>
      <vt:lpstr>CKD: Sodium Intake and Proteinuria</vt:lpstr>
      <vt:lpstr>CKD: Sodium Intake and Dry Body Weight</vt:lpstr>
      <vt:lpstr>CKD: Dietary Potassium Amount</vt:lpstr>
      <vt:lpstr>CKD: Dietary and Supplemental Potassium Intake for Hyperkalemia or Hypokalemia, CKD 3-5D </vt:lpstr>
      <vt:lpstr>CKD: Dietary and Supplemental Potassium Intake for Hyperkalemia or Hypokalemia, CKD Post-Transplant</vt:lpstr>
      <vt:lpstr>CKD: Dietary Management of Net Acid Production (NEAP)</vt:lpstr>
      <vt:lpstr>CKD: Bicarbonate Supplementation</vt:lpstr>
      <vt:lpstr>CKD: Bicarbonate Maintenance</vt:lpstr>
      <vt:lpstr>CKD: Total Calcium Intake, CKD 3-4</vt:lpstr>
      <vt:lpstr>CKD: Total Calcium Intake, CKD 5D</vt:lpstr>
      <vt:lpstr>PowerPoint Presentation</vt:lpstr>
      <vt:lpstr>CKD: MNT TO Improve Outcomes</vt:lpstr>
      <vt:lpstr>CKD: MNT Content</vt:lpstr>
      <vt:lpstr>CKD: MNT Monitoring and Evaluation</vt:lpstr>
      <vt:lpstr>No Implied Endorsement</vt:lpstr>
      <vt:lpstr>Citation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Antonia Acosta</dc:creator>
  <cp:lastModifiedBy>Antonia Acosta</cp:lastModifiedBy>
  <cp:revision>22</cp:revision>
  <dcterms:created xsi:type="dcterms:W3CDTF">2020-08-12T18:31:56Z</dcterms:created>
  <dcterms:modified xsi:type="dcterms:W3CDTF">2020-08-28T15:17:15Z</dcterms:modified>
</cp:coreProperties>
</file>