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882" r:id="rId2"/>
    <p:sldMasterId id="2147483893" r:id="rId3"/>
    <p:sldMasterId id="2147484035" r:id="rId4"/>
  </p:sldMasterIdLst>
  <p:notesMasterIdLst>
    <p:notesMasterId r:id="rId28"/>
  </p:notesMasterIdLst>
  <p:sldIdLst>
    <p:sldId id="325" r:id="rId5"/>
    <p:sldId id="259" r:id="rId6"/>
    <p:sldId id="260" r:id="rId7"/>
    <p:sldId id="335" r:id="rId8"/>
    <p:sldId id="264" r:id="rId9"/>
    <p:sldId id="268" r:id="rId10"/>
    <p:sldId id="270" r:id="rId11"/>
    <p:sldId id="338" r:id="rId12"/>
    <p:sldId id="337" r:id="rId13"/>
    <p:sldId id="340" r:id="rId14"/>
    <p:sldId id="341" r:id="rId15"/>
    <p:sldId id="342" r:id="rId16"/>
    <p:sldId id="343" r:id="rId17"/>
    <p:sldId id="344" r:id="rId18"/>
    <p:sldId id="346" r:id="rId19"/>
    <p:sldId id="347" r:id="rId20"/>
    <p:sldId id="348" r:id="rId21"/>
    <p:sldId id="345" r:id="rId22"/>
    <p:sldId id="350" r:id="rId23"/>
    <p:sldId id="331" r:id="rId24"/>
    <p:sldId id="312" r:id="rId25"/>
    <p:sldId id="313" r:id="rId26"/>
    <p:sldId id="315"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4334"/>
    <a:srgbClr val="CC3300"/>
    <a:srgbClr val="0099FF"/>
    <a:srgbClr val="A0B008"/>
    <a:srgbClr val="C0D45A"/>
    <a:srgbClr val="C0D446"/>
    <a:srgbClr val="39683E"/>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43" autoAdjust="0"/>
    <p:restoredTop sz="94660"/>
  </p:normalViewPr>
  <p:slideViewPr>
    <p:cSldViewPr>
      <p:cViewPr varScale="1">
        <p:scale>
          <a:sx n="53" d="100"/>
          <a:sy n="53" d="100"/>
        </p:scale>
        <p:origin x="1028"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992" y="-11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22770-A58F-4EAD-A568-1F925C8118C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CCABF7C-81AE-4D31-9250-8765FB184F85}">
      <dgm:prSet/>
      <dgm:spPr/>
      <dgm:t>
        <a:bodyPr/>
        <a:lstStyle/>
        <a:p>
          <a:r>
            <a:rPr lang="en-US" b="1" dirty="0"/>
            <a:t>“Evidence-Based </a:t>
          </a:r>
          <a:r>
            <a:rPr lang="en-US" b="1" i="1" dirty="0"/>
            <a:t>Dietetics</a:t>
          </a:r>
          <a:r>
            <a:rPr lang="en-US" b="1" dirty="0"/>
            <a:t> Practice </a:t>
          </a:r>
          <a:r>
            <a:rPr lang="en-US" dirty="0"/>
            <a:t>is the use of systematically reviewed scientific evidence in making food and nutrition practice decisions by integrating best available evidence with professional expertise and client values to improve outcomes.”</a:t>
          </a:r>
        </a:p>
      </dgm:t>
    </dgm:pt>
    <dgm:pt modelId="{6B15D981-B116-4E1C-B46B-23554EA3DB5D}" type="parTrans" cxnId="{F2129206-EA48-44AF-A38A-B724E664D28F}">
      <dgm:prSet/>
      <dgm:spPr/>
      <dgm:t>
        <a:bodyPr/>
        <a:lstStyle/>
        <a:p>
          <a:endParaRPr lang="en-US"/>
        </a:p>
      </dgm:t>
    </dgm:pt>
    <dgm:pt modelId="{0D2CDCD8-77EA-4934-941F-AC4AE4321703}" type="sibTrans" cxnId="{F2129206-EA48-44AF-A38A-B724E664D28F}">
      <dgm:prSet/>
      <dgm:spPr/>
      <dgm:t>
        <a:bodyPr/>
        <a:lstStyle/>
        <a:p>
          <a:endParaRPr lang="en-US"/>
        </a:p>
      </dgm:t>
    </dgm:pt>
    <dgm:pt modelId="{94FF02E0-1E29-4AE5-8C5E-6E1DB31C85CC}">
      <dgm:prSet custT="1"/>
      <dgm:spPr/>
      <dgm:t>
        <a:bodyPr/>
        <a:lstStyle/>
        <a:p>
          <a:r>
            <a:rPr lang="en-US" sz="1700" i="1" dirty="0"/>
            <a:t>ADA Scope of Dietetics Practice Framework: Approved by ADA House of Delegates </a:t>
          </a:r>
        </a:p>
      </dgm:t>
    </dgm:pt>
    <dgm:pt modelId="{3A0EE6FD-8D1E-4DF6-806C-658B313AFD48}" type="parTrans" cxnId="{6BD68569-3CA0-4E59-AEA1-4597C0EBEABF}">
      <dgm:prSet/>
      <dgm:spPr/>
      <dgm:t>
        <a:bodyPr/>
        <a:lstStyle/>
        <a:p>
          <a:endParaRPr lang="en-US"/>
        </a:p>
      </dgm:t>
    </dgm:pt>
    <dgm:pt modelId="{461CCA67-10D4-4AC4-A63F-088A1E230F6D}" type="sibTrans" cxnId="{6BD68569-3CA0-4E59-AEA1-4597C0EBEABF}">
      <dgm:prSet/>
      <dgm:spPr/>
      <dgm:t>
        <a:bodyPr/>
        <a:lstStyle/>
        <a:p>
          <a:endParaRPr lang="en-US"/>
        </a:p>
      </dgm:t>
    </dgm:pt>
    <dgm:pt modelId="{DACFD199-EA20-4EFB-A921-3A0FBCBCE359}" type="pres">
      <dgm:prSet presAssocID="{AF422770-A58F-4EAD-A568-1F925C8118C5}" presName="vert0" presStyleCnt="0">
        <dgm:presLayoutVars>
          <dgm:dir/>
          <dgm:animOne val="branch"/>
          <dgm:animLvl val="lvl"/>
        </dgm:presLayoutVars>
      </dgm:prSet>
      <dgm:spPr/>
    </dgm:pt>
    <dgm:pt modelId="{2D92EEA7-53C5-4AC3-B86F-F86EDC159482}" type="pres">
      <dgm:prSet presAssocID="{4CCABF7C-81AE-4D31-9250-8765FB184F85}" presName="thickLine" presStyleLbl="alignNode1" presStyleIdx="0" presStyleCnt="2"/>
      <dgm:spPr/>
    </dgm:pt>
    <dgm:pt modelId="{24ECA48F-98F4-461D-9F28-EBFECAB81B3D}" type="pres">
      <dgm:prSet presAssocID="{4CCABF7C-81AE-4D31-9250-8765FB184F85}" presName="horz1" presStyleCnt="0"/>
      <dgm:spPr/>
    </dgm:pt>
    <dgm:pt modelId="{5817B1BF-6B0A-4019-B23C-5EDEE4B3E248}" type="pres">
      <dgm:prSet presAssocID="{4CCABF7C-81AE-4D31-9250-8765FB184F85}" presName="tx1" presStyleLbl="revTx" presStyleIdx="0" presStyleCnt="2"/>
      <dgm:spPr/>
    </dgm:pt>
    <dgm:pt modelId="{DF041BA1-813C-436D-8357-C1CE76AE4E8E}" type="pres">
      <dgm:prSet presAssocID="{4CCABF7C-81AE-4D31-9250-8765FB184F85}" presName="vert1" presStyleCnt="0"/>
      <dgm:spPr/>
    </dgm:pt>
    <dgm:pt modelId="{AEBE0E86-17E6-432C-8E3C-237B4F406CEA}" type="pres">
      <dgm:prSet presAssocID="{94FF02E0-1E29-4AE5-8C5E-6E1DB31C85CC}" presName="thickLine" presStyleLbl="alignNode1" presStyleIdx="1" presStyleCnt="2"/>
      <dgm:spPr/>
    </dgm:pt>
    <dgm:pt modelId="{4178EFB4-D9EE-4329-AB97-906538ED956D}" type="pres">
      <dgm:prSet presAssocID="{94FF02E0-1E29-4AE5-8C5E-6E1DB31C85CC}" presName="horz1" presStyleCnt="0"/>
      <dgm:spPr/>
    </dgm:pt>
    <dgm:pt modelId="{B87DB92E-8211-44E8-86A8-7130FA3337BA}" type="pres">
      <dgm:prSet presAssocID="{94FF02E0-1E29-4AE5-8C5E-6E1DB31C85CC}" presName="tx1" presStyleLbl="revTx" presStyleIdx="1" presStyleCnt="2"/>
      <dgm:spPr/>
    </dgm:pt>
    <dgm:pt modelId="{4AF5163E-091B-4AAD-BDD2-F09F1914CC22}" type="pres">
      <dgm:prSet presAssocID="{94FF02E0-1E29-4AE5-8C5E-6E1DB31C85CC}" presName="vert1" presStyleCnt="0"/>
      <dgm:spPr/>
    </dgm:pt>
  </dgm:ptLst>
  <dgm:cxnLst>
    <dgm:cxn modelId="{F2129206-EA48-44AF-A38A-B724E664D28F}" srcId="{AF422770-A58F-4EAD-A568-1F925C8118C5}" destId="{4CCABF7C-81AE-4D31-9250-8765FB184F85}" srcOrd="0" destOrd="0" parTransId="{6B15D981-B116-4E1C-B46B-23554EA3DB5D}" sibTransId="{0D2CDCD8-77EA-4934-941F-AC4AE4321703}"/>
    <dgm:cxn modelId="{EBDEDB0C-9AFF-49AC-BA49-6CC728744C0F}" type="presOf" srcId="{AF422770-A58F-4EAD-A568-1F925C8118C5}" destId="{DACFD199-EA20-4EFB-A921-3A0FBCBCE359}" srcOrd="0" destOrd="0" presId="urn:microsoft.com/office/officeart/2008/layout/LinedList"/>
    <dgm:cxn modelId="{7A691323-9596-4AFD-A29F-C3D764B944BF}" type="presOf" srcId="{4CCABF7C-81AE-4D31-9250-8765FB184F85}" destId="{5817B1BF-6B0A-4019-B23C-5EDEE4B3E248}" srcOrd="0" destOrd="0" presId="urn:microsoft.com/office/officeart/2008/layout/LinedList"/>
    <dgm:cxn modelId="{6BD68569-3CA0-4E59-AEA1-4597C0EBEABF}" srcId="{AF422770-A58F-4EAD-A568-1F925C8118C5}" destId="{94FF02E0-1E29-4AE5-8C5E-6E1DB31C85CC}" srcOrd="1" destOrd="0" parTransId="{3A0EE6FD-8D1E-4DF6-806C-658B313AFD48}" sibTransId="{461CCA67-10D4-4AC4-A63F-088A1E230F6D}"/>
    <dgm:cxn modelId="{FF5B28C2-795E-4A86-8D95-F4D4A6F6F92A}" type="presOf" srcId="{94FF02E0-1E29-4AE5-8C5E-6E1DB31C85CC}" destId="{B87DB92E-8211-44E8-86A8-7130FA3337BA}" srcOrd="0" destOrd="0" presId="urn:microsoft.com/office/officeart/2008/layout/LinedList"/>
    <dgm:cxn modelId="{6A945AAE-CA5A-4B8C-A549-AC2CBA265EF4}" type="presParOf" srcId="{DACFD199-EA20-4EFB-A921-3A0FBCBCE359}" destId="{2D92EEA7-53C5-4AC3-B86F-F86EDC159482}" srcOrd="0" destOrd="0" presId="urn:microsoft.com/office/officeart/2008/layout/LinedList"/>
    <dgm:cxn modelId="{96652EBE-EB0F-470C-A325-02413A6625AA}" type="presParOf" srcId="{DACFD199-EA20-4EFB-A921-3A0FBCBCE359}" destId="{24ECA48F-98F4-461D-9F28-EBFECAB81B3D}" srcOrd="1" destOrd="0" presId="urn:microsoft.com/office/officeart/2008/layout/LinedList"/>
    <dgm:cxn modelId="{BFAB0E15-9CAB-4C01-8ADF-DB004361A0F8}" type="presParOf" srcId="{24ECA48F-98F4-461D-9F28-EBFECAB81B3D}" destId="{5817B1BF-6B0A-4019-B23C-5EDEE4B3E248}" srcOrd="0" destOrd="0" presId="urn:microsoft.com/office/officeart/2008/layout/LinedList"/>
    <dgm:cxn modelId="{381619F8-64FE-4F70-AB3A-09C0BD3DE97E}" type="presParOf" srcId="{24ECA48F-98F4-461D-9F28-EBFECAB81B3D}" destId="{DF041BA1-813C-436D-8357-C1CE76AE4E8E}" srcOrd="1" destOrd="0" presId="urn:microsoft.com/office/officeart/2008/layout/LinedList"/>
    <dgm:cxn modelId="{B82AEFE6-76E8-4264-A85E-C13AFEACDA95}" type="presParOf" srcId="{DACFD199-EA20-4EFB-A921-3A0FBCBCE359}" destId="{AEBE0E86-17E6-432C-8E3C-237B4F406CEA}" srcOrd="2" destOrd="0" presId="urn:microsoft.com/office/officeart/2008/layout/LinedList"/>
    <dgm:cxn modelId="{4BFC13AD-C14C-41DC-8F03-1A71C6DAB6F2}" type="presParOf" srcId="{DACFD199-EA20-4EFB-A921-3A0FBCBCE359}" destId="{4178EFB4-D9EE-4329-AB97-906538ED956D}" srcOrd="3" destOrd="0" presId="urn:microsoft.com/office/officeart/2008/layout/LinedList"/>
    <dgm:cxn modelId="{81B10DF5-7A17-4AA0-849A-DFA543652D8F}" type="presParOf" srcId="{4178EFB4-D9EE-4329-AB97-906538ED956D}" destId="{B87DB92E-8211-44E8-86A8-7130FA3337BA}" srcOrd="0" destOrd="0" presId="urn:microsoft.com/office/officeart/2008/layout/LinedList"/>
    <dgm:cxn modelId="{2367AF8C-BB25-40FE-B815-4AD4740E2081}" type="presParOf" srcId="{4178EFB4-D9EE-4329-AB97-906538ED956D}" destId="{4AF5163E-091B-4AAD-BDD2-F09F1914CC2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92EEA7-53C5-4AC3-B86F-F86EDC159482}">
      <dsp:nvSpPr>
        <dsp:cNvPr id="0" name=""/>
        <dsp:cNvSpPr/>
      </dsp:nvSpPr>
      <dsp:spPr>
        <a:xfrm>
          <a:off x="0" y="0"/>
          <a:ext cx="41178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7B1BF-6B0A-4019-B23C-5EDEE4B3E248}">
      <dsp:nvSpPr>
        <dsp:cNvPr id="0" name=""/>
        <dsp:cNvSpPr/>
      </dsp:nvSpPr>
      <dsp:spPr>
        <a:xfrm>
          <a:off x="0" y="0"/>
          <a:ext cx="4117802" cy="222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dirty="0"/>
            <a:t>“Evidence-Based </a:t>
          </a:r>
          <a:r>
            <a:rPr lang="en-US" sz="1900" b="1" i="1" kern="1200" dirty="0"/>
            <a:t>Dietetics</a:t>
          </a:r>
          <a:r>
            <a:rPr lang="en-US" sz="1900" b="1" kern="1200" dirty="0"/>
            <a:t> Practice </a:t>
          </a:r>
          <a:r>
            <a:rPr lang="en-US" sz="1900" kern="1200" dirty="0"/>
            <a:t>is the use of systematically reviewed scientific evidence in making food and nutrition practice decisions by integrating best available evidence with professional expertise and client values to improve outcomes.”</a:t>
          </a:r>
        </a:p>
      </dsp:txBody>
      <dsp:txXfrm>
        <a:off x="0" y="0"/>
        <a:ext cx="4117802" cy="2224074"/>
      </dsp:txXfrm>
    </dsp:sp>
    <dsp:sp modelId="{AEBE0E86-17E6-432C-8E3C-237B4F406CEA}">
      <dsp:nvSpPr>
        <dsp:cNvPr id="0" name=""/>
        <dsp:cNvSpPr/>
      </dsp:nvSpPr>
      <dsp:spPr>
        <a:xfrm>
          <a:off x="0" y="2224074"/>
          <a:ext cx="411780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7DB92E-8211-44E8-86A8-7130FA3337BA}">
      <dsp:nvSpPr>
        <dsp:cNvPr id="0" name=""/>
        <dsp:cNvSpPr/>
      </dsp:nvSpPr>
      <dsp:spPr>
        <a:xfrm>
          <a:off x="0" y="2224074"/>
          <a:ext cx="4117802" cy="2224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ADA Scope of Dietetics Practice Framework: Approved by ADA House of Delegates </a:t>
          </a:r>
        </a:p>
      </dsp:txBody>
      <dsp:txXfrm>
        <a:off x="0" y="2224074"/>
        <a:ext cx="4117802" cy="222407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45814A6-B26F-42AE-A2F5-F492DF3B3AF8}" type="datetimeFigureOut">
              <a:rPr lang="en-US"/>
              <a:pPr>
                <a:defRPr/>
              </a:pPr>
              <a:t>7/16/2024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4CD068D-C58E-43AC-B6A3-8ED4A34E132D}" type="slidenum">
              <a:rPr lang="en-US" altLang="en-US"/>
              <a:pPr/>
              <a:t>‹#›</a:t>
            </a:fld>
            <a:endParaRPr lang="en-US" altLang="en-US"/>
          </a:p>
        </p:txBody>
      </p:sp>
    </p:spTree>
    <p:extLst>
      <p:ext uri="{BB962C8B-B14F-4D97-AF65-F5344CB8AC3E}">
        <p14:creationId xmlns:p14="http://schemas.microsoft.com/office/powerpoint/2010/main" val="4097975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CD068D-C58E-43AC-B6A3-8ED4A34E132D}" type="slidenum">
              <a:rPr lang="en-US" altLang="en-US" smtClean="0"/>
              <a:pPr/>
              <a:t>2</a:t>
            </a:fld>
            <a:endParaRPr lang="en-US" altLang="en-US"/>
          </a:p>
        </p:txBody>
      </p:sp>
    </p:spTree>
    <p:extLst>
      <p:ext uri="{BB962C8B-B14F-4D97-AF65-F5344CB8AC3E}">
        <p14:creationId xmlns:p14="http://schemas.microsoft.com/office/powerpoint/2010/main" val="191159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392CA2-44CC-4315-AF7B-5534E4E1A45A}"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9548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6D65BE-46D6-416D-96D6-DD9CF4A55E50}"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387832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3.xml"/><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oleObject" Target="../embeddings/oleObject4.bin"/><Relationship Id="rId7"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6.bin"/><Relationship Id="rId7" Type="http://schemas.microsoft.com/office/2007/relationships/hdphoto" Target="../media/hdphoto1.wdp"/><Relationship Id="rId2" Type="http://schemas.openxmlformats.org/officeDocument/2006/relationships/slideMaster" Target="../slideMasters/slideMaster4.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2.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7" Type="http://schemas.microsoft.com/office/2007/relationships/hdphoto" Target="../media/hdphoto2.wdp"/><Relationship Id="rId2" Type="http://schemas.openxmlformats.org/officeDocument/2006/relationships/slideMaster" Target="../slideMasters/slideMaster4.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2.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1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2.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5.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12.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8.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2.emf"/></Relationships>
</file>

<file path=ppt/slideLayouts/_rels/slideLayout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0.bin"/></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1.xml"/><Relationship Id="rId5" Type="http://schemas.openxmlformats.org/officeDocument/2006/relationships/image" Target="../media/image12.emf"/><Relationship Id="rId4" Type="http://schemas.openxmlformats.org/officeDocument/2006/relationships/oleObject" Target="../embeddings/oleObject21.bin"/></Relationships>
</file>

<file path=ppt/slideLayouts/_rels/slideLayout4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2.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2.bin"/></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Master" Target="../slideMasters/slideMaster4.xml"/><Relationship Id="rId1" Type="http://schemas.openxmlformats.org/officeDocument/2006/relationships/tags" Target="../tags/tag23.xml"/><Relationship Id="rId5" Type="http://schemas.openxmlformats.org/officeDocument/2006/relationships/image" Target="../media/image12.emf"/><Relationship Id="rId4" Type="http://schemas.openxmlformats.org/officeDocument/2006/relationships/oleObject" Target="../embeddings/oleObject23.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4.bin"/></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Master" Target="../slideMasters/slideMaster4.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12.emf"/><Relationship Id="rId4" Type="http://schemas.openxmlformats.org/officeDocument/2006/relationships/oleObject" Target="../embeddings/oleObject25.bin"/></Relationships>
</file>

<file path=ppt/slideLayouts/_rels/slideLayout5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6.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6.bin"/></Relationships>
</file>

<file path=ppt/slideLayouts/_rels/slideLayout5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jpg"/><Relationship Id="rId7" Type="http://schemas.openxmlformats.org/officeDocument/2006/relationships/image" Target="../media/image19.png"/><Relationship Id="rId2" Type="http://schemas.openxmlformats.org/officeDocument/2006/relationships/slideMaster" Target="../slideMasters/slideMaster4.xml"/><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7.bin"/></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Master" Target="../slideMasters/slideMaster4.xml"/><Relationship Id="rId1" Type="http://schemas.openxmlformats.org/officeDocument/2006/relationships/tags" Target="../tags/tag28.xml"/><Relationship Id="rId5" Type="http://schemas.openxmlformats.org/officeDocument/2006/relationships/image" Target="../media/image12.emf"/><Relationship Id="rId4" Type="http://schemas.openxmlformats.org/officeDocument/2006/relationships/oleObject" Target="../embeddings/oleObject28.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4.xml"/><Relationship Id="rId1" Type="http://schemas.openxmlformats.org/officeDocument/2006/relationships/tags" Target="../tags/tag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4.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4.xml"/><Relationship Id="rId1" Type="http://schemas.openxmlformats.org/officeDocument/2006/relationships/tags" Target="../tags/tag3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33.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33.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4.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34.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2.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4.xml"/><Relationship Id="rId1" Type="http://schemas.openxmlformats.org/officeDocument/2006/relationships/tags" Target="../tags/tag36.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4.xml"/><Relationship Id="rId1" Type="http://schemas.openxmlformats.org/officeDocument/2006/relationships/tags" Target="../tags/tag3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38.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38.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4.xml"/><Relationship Id="rId1" Type="http://schemas.openxmlformats.org/officeDocument/2006/relationships/tags" Target="../tags/tag3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0.bin"/><Relationship Id="rId7" Type="http://schemas.microsoft.com/office/2007/relationships/hdphoto" Target="../media/hdphoto3.wdp"/><Relationship Id="rId2" Type="http://schemas.openxmlformats.org/officeDocument/2006/relationships/slideMaster" Target="../slideMasters/slideMaster4.xml"/><Relationship Id="rId1" Type="http://schemas.openxmlformats.org/officeDocument/2006/relationships/tags" Target="../tags/tag40.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41.xml"/><Relationship Id="rId4" Type="http://schemas.openxmlformats.org/officeDocument/2006/relationships/image" Target="../media/image12.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42.xml"/><Relationship Id="rId5" Type="http://schemas.openxmlformats.org/officeDocument/2006/relationships/image" Target="../media/image13.png"/><Relationship Id="rId4" Type="http://schemas.openxmlformats.org/officeDocument/2006/relationships/image" Target="../media/image12.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43.xml"/><Relationship Id="rId4" Type="http://schemas.openxmlformats.org/officeDocument/2006/relationships/image" Target="../media/image28.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4.xml"/><Relationship Id="rId1" Type="http://schemas.openxmlformats.org/officeDocument/2006/relationships/tags" Target="../tags/tag44.xml"/><Relationship Id="rId4" Type="http://schemas.openxmlformats.org/officeDocument/2006/relationships/image" Target="../media/image12.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45.xml"/><Relationship Id="rId4" Type="http://schemas.openxmlformats.org/officeDocument/2006/relationships/image" Target="../media/image12.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28.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47.xml"/><Relationship Id="rId4" Type="http://schemas.openxmlformats.org/officeDocument/2006/relationships/image" Target="../media/image28.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48.xml"/><Relationship Id="rId4" Type="http://schemas.openxmlformats.org/officeDocument/2006/relationships/image" Target="../media/image12.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4.xml"/><Relationship Id="rId1" Type="http://schemas.openxmlformats.org/officeDocument/2006/relationships/tags" Target="../tags/tag49.xml"/><Relationship Id="rId4" Type="http://schemas.openxmlformats.org/officeDocument/2006/relationships/image" Target="../media/image12.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4.xml"/><Relationship Id="rId1" Type="http://schemas.openxmlformats.org/officeDocument/2006/relationships/tags" Target="../tags/tag50.xml"/><Relationship Id="rId4" Type="http://schemas.openxmlformats.org/officeDocument/2006/relationships/image" Target="../media/image12.emf"/></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228600" y="990600"/>
            <a:ext cx="8686800" cy="5410200"/>
          </a:xfrm>
        </p:spPr>
        <p:txBody>
          <a:bodyPr/>
          <a:lstStyle/>
          <a:p>
            <a:pPr lvl="0"/>
            <a:endParaRPr lang="en-US" dirty="0"/>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fld id="{1FBC7B6E-01A4-402B-ACC2-B0E721E9E4CA}" type="slidenum">
              <a:rPr lang="en-US" altLang="en-US"/>
              <a:pPr/>
              <a:t>‹#›</a:t>
            </a:fld>
            <a:endParaRPr lang="en-US" altLang="en-US"/>
          </a:p>
        </p:txBody>
      </p:sp>
    </p:spTree>
    <p:extLst>
      <p:ext uri="{BB962C8B-B14F-4D97-AF65-F5344CB8AC3E}">
        <p14:creationId xmlns:p14="http://schemas.microsoft.com/office/powerpoint/2010/main" val="1712640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228600" y="990600"/>
            <a:ext cx="4953000" cy="5334000"/>
          </a:xfrm>
        </p:spPr>
        <p:txBody>
          <a:bodyPr/>
          <a:lstStyle/>
          <a:p>
            <a:pPr lvl="0"/>
            <a:r>
              <a:rPr lang="en-US" noProof="0"/>
              <a:t>Click icon to add picture</a:t>
            </a:r>
          </a:p>
        </p:txBody>
      </p:sp>
      <p:sp>
        <p:nvSpPr>
          <p:cNvPr id="8" name="Text Placeholder 7"/>
          <p:cNvSpPr>
            <a:spLocks noGrp="1"/>
          </p:cNvSpPr>
          <p:nvPr>
            <p:ph type="body" sz="quarter" idx="13"/>
          </p:nvPr>
        </p:nvSpPr>
        <p:spPr>
          <a:xfrm>
            <a:off x="5486400" y="1905000"/>
            <a:ext cx="3352800" cy="990600"/>
          </a:xfrm>
        </p:spPr>
        <p:txBody>
          <a:bodyPr/>
          <a:lstStyle>
            <a:lvl1pPr marL="0" indent="0" algn="ctr">
              <a:defRPr sz="2800">
                <a:solidFill>
                  <a:srgbClr val="39683E"/>
                </a:solidFill>
              </a:defRPr>
            </a:lvl1pPr>
            <a:lvl2pPr>
              <a:defRPr sz="1800"/>
            </a:lvl2pPr>
          </a:lstStyle>
          <a:p>
            <a:pPr lvl="0"/>
            <a:r>
              <a:rPr lang="en-US"/>
              <a:t>Click to edit Master text styles</a:t>
            </a:r>
          </a:p>
        </p:txBody>
      </p:sp>
      <p:sp>
        <p:nvSpPr>
          <p:cNvPr id="10" name="Text Placeholder 9"/>
          <p:cNvSpPr>
            <a:spLocks noGrp="1"/>
          </p:cNvSpPr>
          <p:nvPr>
            <p:ph type="body" sz="quarter" idx="14"/>
          </p:nvPr>
        </p:nvSpPr>
        <p:spPr>
          <a:xfrm>
            <a:off x="5486400" y="2895600"/>
            <a:ext cx="3352800" cy="2362200"/>
          </a:xfrm>
        </p:spPr>
        <p:txBody>
          <a:bodyPr/>
          <a:lstStyle>
            <a:lvl1pPr marL="342900" indent="-342900">
              <a:buFont typeface="Tahoma" pitchFamily="34" charset="0"/>
              <a:buChar char="–"/>
              <a:defRPr sz="2000">
                <a:solidFill>
                  <a:srgbClr val="717171"/>
                </a:solidFill>
              </a:defRPr>
            </a:lvl1pPr>
          </a:lstStyle>
          <a:p>
            <a:pPr lvl="0"/>
            <a:r>
              <a:rPr lang="en-US"/>
              <a:t>Click to edit Master text styles</a:t>
            </a:r>
          </a:p>
        </p:txBody>
      </p:sp>
      <p:sp>
        <p:nvSpPr>
          <p:cNvPr id="7" name="Date Placeholder 21"/>
          <p:cNvSpPr>
            <a:spLocks noGrp="1"/>
          </p:cNvSpPr>
          <p:nvPr>
            <p:ph type="dt" sz="half" idx="15"/>
          </p:nvPr>
        </p:nvSpPr>
        <p:spPr/>
        <p:txBody>
          <a:bodyPr/>
          <a:lstStyle>
            <a:lvl1pPr>
              <a:defRPr/>
            </a:lvl1pPr>
          </a:lstStyle>
          <a:p>
            <a:pPr>
              <a:defRPr/>
            </a:pPr>
            <a:fld id="{06F93084-E3BE-4BC6-88CE-D2CE5A3643A6}" type="datetimeFigureOut">
              <a:rPr lang="en-US"/>
              <a:pPr>
                <a:defRPr/>
              </a:pPr>
              <a:t>7/16/2024</a:t>
            </a:fld>
            <a:endParaRPr lang="en-US"/>
          </a:p>
        </p:txBody>
      </p:sp>
      <p:sp>
        <p:nvSpPr>
          <p:cNvPr id="9" name="Slide Number Placeholder 23"/>
          <p:cNvSpPr>
            <a:spLocks noGrp="1"/>
          </p:cNvSpPr>
          <p:nvPr>
            <p:ph type="sldNum" sz="quarter" idx="16"/>
          </p:nvPr>
        </p:nvSpPr>
        <p:spPr/>
        <p:txBody>
          <a:bodyPr/>
          <a:lstStyle>
            <a:lvl1pPr>
              <a:defRPr/>
            </a:lvl1pPr>
          </a:lstStyle>
          <a:p>
            <a:fld id="{A06E6533-32DE-41BD-B2D6-4092C4B913C4}" type="slidenum">
              <a:rPr lang="en-US" altLang="en-US"/>
              <a:pPr/>
              <a:t>‹#›</a:t>
            </a:fld>
            <a:endParaRPr lang="en-US" altLang="en-US"/>
          </a:p>
        </p:txBody>
      </p:sp>
    </p:spTree>
    <p:extLst>
      <p:ext uri="{BB962C8B-B14F-4D97-AF65-F5344CB8AC3E}">
        <p14:creationId xmlns:p14="http://schemas.microsoft.com/office/powerpoint/2010/main" val="404225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Images w/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533400" y="2286000"/>
            <a:ext cx="3810000" cy="3505200"/>
          </a:xfrm>
        </p:spPr>
        <p:txBody>
          <a:bodyPr/>
          <a:lstStyle/>
          <a:p>
            <a:pPr lvl="0"/>
            <a:r>
              <a:rPr lang="en-US" noProof="0"/>
              <a:t>Click icon to add picture</a:t>
            </a:r>
            <a:endParaRPr lang="en-US" noProof="0" dirty="0"/>
          </a:p>
        </p:txBody>
      </p:sp>
      <p:sp>
        <p:nvSpPr>
          <p:cNvPr id="7" name="Picture Placeholder 5"/>
          <p:cNvSpPr>
            <a:spLocks noGrp="1"/>
          </p:cNvSpPr>
          <p:nvPr>
            <p:ph type="pic" sz="quarter" idx="13"/>
          </p:nvPr>
        </p:nvSpPr>
        <p:spPr>
          <a:xfrm>
            <a:off x="4800600" y="2286000"/>
            <a:ext cx="3810000" cy="3505200"/>
          </a:xfrm>
        </p:spPr>
        <p:txBody>
          <a:bodyPr/>
          <a:lstStyle/>
          <a:p>
            <a:pPr lvl="0"/>
            <a:r>
              <a:rPr lang="en-US" noProof="0"/>
              <a:t>Click icon to add picture</a:t>
            </a:r>
          </a:p>
        </p:txBody>
      </p:sp>
      <p:sp>
        <p:nvSpPr>
          <p:cNvPr id="9" name="Text Placeholder 8"/>
          <p:cNvSpPr>
            <a:spLocks noGrp="1"/>
          </p:cNvSpPr>
          <p:nvPr>
            <p:ph type="body" sz="quarter" idx="14"/>
          </p:nvPr>
        </p:nvSpPr>
        <p:spPr>
          <a:xfrm>
            <a:off x="762000" y="1600200"/>
            <a:ext cx="3352800" cy="457200"/>
          </a:xfrm>
        </p:spPr>
        <p:txBody>
          <a:bodyPr/>
          <a:lstStyle>
            <a:lvl1pPr algn="ctr">
              <a:defRPr sz="2800">
                <a:solidFill>
                  <a:srgbClr val="717171"/>
                </a:solidFill>
              </a:defRPr>
            </a:lvl1pPr>
          </a:lstStyle>
          <a:p>
            <a:pPr lvl="0"/>
            <a:r>
              <a:rPr lang="en-US"/>
              <a:t>Click to edit Master text styles</a:t>
            </a:r>
          </a:p>
        </p:txBody>
      </p:sp>
      <p:sp>
        <p:nvSpPr>
          <p:cNvPr id="10" name="Text Placeholder 8"/>
          <p:cNvSpPr>
            <a:spLocks noGrp="1"/>
          </p:cNvSpPr>
          <p:nvPr>
            <p:ph type="body" sz="quarter" idx="15"/>
          </p:nvPr>
        </p:nvSpPr>
        <p:spPr>
          <a:xfrm>
            <a:off x="5029200" y="1600200"/>
            <a:ext cx="3352800" cy="457200"/>
          </a:xfrm>
        </p:spPr>
        <p:txBody>
          <a:bodyPr/>
          <a:lstStyle>
            <a:lvl1pPr algn="ctr">
              <a:defRPr sz="2800">
                <a:solidFill>
                  <a:srgbClr val="717171"/>
                </a:solidFill>
              </a:defRPr>
            </a:lvl1pPr>
          </a:lstStyle>
          <a:p>
            <a:pPr lvl="0"/>
            <a:r>
              <a:rPr lang="en-US"/>
              <a:t>Click to edit Master text styles</a:t>
            </a:r>
          </a:p>
        </p:txBody>
      </p:sp>
      <p:sp>
        <p:nvSpPr>
          <p:cNvPr id="8" name="Date Placeholder 21"/>
          <p:cNvSpPr>
            <a:spLocks noGrp="1"/>
          </p:cNvSpPr>
          <p:nvPr>
            <p:ph type="dt" sz="half" idx="16"/>
          </p:nvPr>
        </p:nvSpPr>
        <p:spPr/>
        <p:txBody>
          <a:bodyPr/>
          <a:lstStyle>
            <a:lvl1pPr>
              <a:defRPr/>
            </a:lvl1pPr>
          </a:lstStyle>
          <a:p>
            <a:pPr>
              <a:defRPr/>
            </a:pPr>
            <a:fld id="{37DE7C9A-85AB-42F1-B8C0-34C25C7E44C3}" type="datetimeFigureOut">
              <a:rPr lang="en-US"/>
              <a:pPr>
                <a:defRPr/>
              </a:pPr>
              <a:t>7/16/2024</a:t>
            </a:fld>
            <a:endParaRPr lang="en-US"/>
          </a:p>
        </p:txBody>
      </p:sp>
      <p:sp>
        <p:nvSpPr>
          <p:cNvPr id="11" name="Slide Number Placeholder 23"/>
          <p:cNvSpPr>
            <a:spLocks noGrp="1"/>
          </p:cNvSpPr>
          <p:nvPr>
            <p:ph type="sldNum" sz="quarter" idx="17"/>
          </p:nvPr>
        </p:nvSpPr>
        <p:spPr/>
        <p:txBody>
          <a:bodyPr/>
          <a:lstStyle>
            <a:lvl1pPr>
              <a:defRPr/>
            </a:lvl1pPr>
          </a:lstStyle>
          <a:p>
            <a:fld id="{E23334A5-742F-4DEE-8661-5C5EF23ED4EE}" type="slidenum">
              <a:rPr lang="en-US" altLang="en-US"/>
              <a:pPr/>
              <a:t>‹#›</a:t>
            </a:fld>
            <a:endParaRPr lang="en-US" altLang="en-US"/>
          </a:p>
        </p:txBody>
      </p:sp>
    </p:spTree>
    <p:extLst>
      <p:ext uri="{BB962C8B-B14F-4D97-AF65-F5344CB8AC3E}">
        <p14:creationId xmlns:p14="http://schemas.microsoft.com/office/powerpoint/2010/main" val="4254065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152400" y="990600"/>
            <a:ext cx="4343400" cy="5410200"/>
          </a:xfrm>
        </p:spPr>
        <p:txBody>
          <a:bodyPr/>
          <a:lstStyle/>
          <a:p>
            <a:pPr lvl="0"/>
            <a:r>
              <a:rPr lang="en-US" noProof="0"/>
              <a:t>Click icon to add picture</a:t>
            </a:r>
          </a:p>
        </p:txBody>
      </p:sp>
      <p:sp>
        <p:nvSpPr>
          <p:cNvPr id="7" name="Picture Placeholder 5"/>
          <p:cNvSpPr>
            <a:spLocks noGrp="1"/>
          </p:cNvSpPr>
          <p:nvPr>
            <p:ph type="pic" sz="quarter" idx="13"/>
          </p:nvPr>
        </p:nvSpPr>
        <p:spPr>
          <a:xfrm>
            <a:off x="4648200" y="990600"/>
            <a:ext cx="4343400" cy="5410200"/>
          </a:xfrm>
        </p:spPr>
        <p:txBody>
          <a:bodyPr/>
          <a:lstStyle/>
          <a:p>
            <a:pPr lvl="0"/>
            <a:r>
              <a:rPr lang="en-US" noProof="0"/>
              <a:t>Click icon to add picture</a:t>
            </a:r>
          </a:p>
        </p:txBody>
      </p:sp>
      <p:sp>
        <p:nvSpPr>
          <p:cNvPr id="5" name="Date Placeholder 21"/>
          <p:cNvSpPr>
            <a:spLocks noGrp="1"/>
          </p:cNvSpPr>
          <p:nvPr>
            <p:ph type="dt" sz="half" idx="14"/>
          </p:nvPr>
        </p:nvSpPr>
        <p:spPr/>
        <p:txBody>
          <a:bodyPr/>
          <a:lstStyle>
            <a:lvl1pPr>
              <a:defRPr/>
            </a:lvl1pPr>
          </a:lstStyle>
          <a:p>
            <a:pPr>
              <a:defRPr/>
            </a:pPr>
            <a:fld id="{CC85C2FA-A5E8-425A-8C7B-C2C65A77AA35}" type="datetimeFigureOut">
              <a:rPr lang="en-US"/>
              <a:pPr>
                <a:defRPr/>
              </a:pPr>
              <a:t>7/16/2024</a:t>
            </a:fld>
            <a:endParaRPr lang="en-US"/>
          </a:p>
        </p:txBody>
      </p:sp>
      <p:sp>
        <p:nvSpPr>
          <p:cNvPr id="8" name="Slide Number Placeholder 23"/>
          <p:cNvSpPr>
            <a:spLocks noGrp="1"/>
          </p:cNvSpPr>
          <p:nvPr>
            <p:ph type="sldNum" sz="quarter" idx="15"/>
          </p:nvPr>
        </p:nvSpPr>
        <p:spPr/>
        <p:txBody>
          <a:bodyPr/>
          <a:lstStyle>
            <a:lvl1pPr>
              <a:defRPr/>
            </a:lvl1pPr>
          </a:lstStyle>
          <a:p>
            <a:fld id="{CE27727D-B9CC-4EF3-AC60-32283C10831A}" type="slidenum">
              <a:rPr lang="en-US" altLang="en-US"/>
              <a:pPr/>
              <a:t>‹#›</a:t>
            </a:fld>
            <a:endParaRPr lang="en-US" altLang="en-US"/>
          </a:p>
        </p:txBody>
      </p:sp>
    </p:spTree>
    <p:extLst>
      <p:ext uri="{BB962C8B-B14F-4D97-AF65-F5344CB8AC3E}">
        <p14:creationId xmlns:p14="http://schemas.microsoft.com/office/powerpoint/2010/main" val="2039525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Picture Placeholder 5"/>
          <p:cNvSpPr>
            <a:spLocks noGrp="1"/>
          </p:cNvSpPr>
          <p:nvPr>
            <p:ph type="pic" sz="quarter" idx="12"/>
          </p:nvPr>
        </p:nvSpPr>
        <p:spPr>
          <a:xfrm>
            <a:off x="304800" y="1066800"/>
            <a:ext cx="4267200" cy="2590800"/>
          </a:xfrm>
        </p:spPr>
        <p:txBody>
          <a:bodyPr/>
          <a:lstStyle/>
          <a:p>
            <a:pPr lvl="0"/>
            <a:r>
              <a:rPr lang="en-US" noProof="0"/>
              <a:t>Click icon to add picture</a:t>
            </a:r>
          </a:p>
        </p:txBody>
      </p:sp>
      <p:sp>
        <p:nvSpPr>
          <p:cNvPr id="7" name="Picture Placeholder 5"/>
          <p:cNvSpPr>
            <a:spLocks noGrp="1"/>
          </p:cNvSpPr>
          <p:nvPr>
            <p:ph type="pic" sz="quarter" idx="13"/>
          </p:nvPr>
        </p:nvSpPr>
        <p:spPr>
          <a:xfrm>
            <a:off x="304800" y="3657600"/>
            <a:ext cx="4267200" cy="2590800"/>
          </a:xfrm>
        </p:spPr>
        <p:txBody>
          <a:bodyPr/>
          <a:lstStyle/>
          <a:p>
            <a:pPr lvl="0"/>
            <a:r>
              <a:rPr lang="en-US" noProof="0"/>
              <a:t>Click icon to add picture</a:t>
            </a:r>
          </a:p>
        </p:txBody>
      </p:sp>
      <p:sp>
        <p:nvSpPr>
          <p:cNvPr id="8" name="Picture Placeholder 5"/>
          <p:cNvSpPr>
            <a:spLocks noGrp="1"/>
          </p:cNvSpPr>
          <p:nvPr>
            <p:ph type="pic" sz="quarter" idx="14"/>
          </p:nvPr>
        </p:nvSpPr>
        <p:spPr>
          <a:xfrm>
            <a:off x="4648200" y="1066800"/>
            <a:ext cx="4267200" cy="2590800"/>
          </a:xfrm>
        </p:spPr>
        <p:txBody>
          <a:bodyPr/>
          <a:lstStyle/>
          <a:p>
            <a:pPr lvl="0"/>
            <a:r>
              <a:rPr lang="en-US" noProof="0"/>
              <a:t>Click icon to add picture</a:t>
            </a:r>
          </a:p>
        </p:txBody>
      </p:sp>
      <p:sp>
        <p:nvSpPr>
          <p:cNvPr id="9" name="Picture Placeholder 5"/>
          <p:cNvSpPr>
            <a:spLocks noGrp="1"/>
          </p:cNvSpPr>
          <p:nvPr>
            <p:ph type="pic" sz="quarter" idx="15"/>
          </p:nvPr>
        </p:nvSpPr>
        <p:spPr>
          <a:xfrm>
            <a:off x="4648200" y="3657600"/>
            <a:ext cx="4267200" cy="2590800"/>
          </a:xfrm>
        </p:spPr>
        <p:txBody>
          <a:bodyPr/>
          <a:lstStyle/>
          <a:p>
            <a:pPr lvl="0"/>
            <a:r>
              <a:rPr lang="en-US" noProof="0"/>
              <a:t>Click icon to add picture</a:t>
            </a:r>
          </a:p>
        </p:txBody>
      </p:sp>
      <p:sp>
        <p:nvSpPr>
          <p:cNvPr id="10" name="Date Placeholder 21"/>
          <p:cNvSpPr>
            <a:spLocks noGrp="1"/>
          </p:cNvSpPr>
          <p:nvPr>
            <p:ph type="dt" sz="half" idx="16"/>
          </p:nvPr>
        </p:nvSpPr>
        <p:spPr/>
        <p:txBody>
          <a:bodyPr/>
          <a:lstStyle>
            <a:lvl1pPr>
              <a:defRPr/>
            </a:lvl1pPr>
          </a:lstStyle>
          <a:p>
            <a:pPr>
              <a:defRPr/>
            </a:pPr>
            <a:fld id="{3D5B5950-8BAC-41D3-851F-5B2DAFB3C602}" type="datetimeFigureOut">
              <a:rPr lang="en-US"/>
              <a:pPr>
                <a:defRPr/>
              </a:pPr>
              <a:t>7/16/2024</a:t>
            </a:fld>
            <a:endParaRPr lang="en-US"/>
          </a:p>
        </p:txBody>
      </p:sp>
      <p:sp>
        <p:nvSpPr>
          <p:cNvPr id="11" name="Slide Number Placeholder 23"/>
          <p:cNvSpPr>
            <a:spLocks noGrp="1"/>
          </p:cNvSpPr>
          <p:nvPr>
            <p:ph type="sldNum" sz="quarter" idx="17"/>
          </p:nvPr>
        </p:nvSpPr>
        <p:spPr/>
        <p:txBody>
          <a:bodyPr/>
          <a:lstStyle>
            <a:lvl1pPr>
              <a:defRPr/>
            </a:lvl1pPr>
          </a:lstStyle>
          <a:p>
            <a:fld id="{98971D38-FDB3-41D9-8B58-326DA79C90A9}" type="slidenum">
              <a:rPr lang="en-US" altLang="en-US"/>
              <a:pPr/>
              <a:t>‹#›</a:t>
            </a:fld>
            <a:endParaRPr lang="en-US" altLang="en-US"/>
          </a:p>
        </p:txBody>
      </p:sp>
    </p:spTree>
    <p:extLst>
      <p:ext uri="{BB962C8B-B14F-4D97-AF65-F5344CB8AC3E}">
        <p14:creationId xmlns:p14="http://schemas.microsoft.com/office/powerpoint/2010/main" val="2746006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cademy-of-Nutrition-and-Dietetic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fld id="{6EE0C052-6D27-4B73-9622-D4B53B415197}" type="datetimeFigureOut">
              <a:rPr lang="en-US"/>
              <a:pPr>
                <a:defRPr/>
              </a:pPr>
              <a:t>7/16/2024</a:t>
            </a:fld>
            <a:endParaRPr lang="en-US"/>
          </a:p>
        </p:txBody>
      </p:sp>
    </p:spTree>
    <p:extLst>
      <p:ext uri="{BB962C8B-B14F-4D97-AF65-F5344CB8AC3E}">
        <p14:creationId xmlns:p14="http://schemas.microsoft.com/office/powerpoint/2010/main" val="2652324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a:prstGeom prst="rect">
            <a:avLst/>
          </a:prstGeom>
        </p:spPr>
        <p:txBody>
          <a:bodyPr/>
          <a:lstStyle>
            <a:lvl1pPr algn="ctr">
              <a:defRPr sz="3600">
                <a:solidFill>
                  <a:srgbClr val="39683E"/>
                </a:solidFill>
              </a:defRPr>
            </a:lvl1pPr>
          </a:lstStyle>
          <a:p>
            <a:pPr lvl="0"/>
            <a:r>
              <a:rPr lang="en-US" dirty="0"/>
              <a:t>Click to edit Master text styles</a:t>
            </a:r>
          </a:p>
        </p:txBody>
      </p:sp>
      <p:sp>
        <p:nvSpPr>
          <p:cNvPr id="8" name="Text Placeholder 7"/>
          <p:cNvSpPr>
            <a:spLocks noGrp="1"/>
          </p:cNvSpPr>
          <p:nvPr>
            <p:ph type="body" sz="quarter" idx="13"/>
          </p:nvPr>
        </p:nvSpPr>
        <p:spPr>
          <a:xfrm>
            <a:off x="457200" y="3429000"/>
            <a:ext cx="8077200" cy="609600"/>
          </a:xfrm>
          <a:prstGeom prst="rect">
            <a:avLst/>
          </a:prstGeom>
        </p:spPr>
        <p:txBody>
          <a:bodyPr/>
          <a:lstStyle>
            <a:lvl1pPr algn="ctr">
              <a:defRPr>
                <a:solidFill>
                  <a:srgbClr val="717171"/>
                </a:solidFill>
              </a:defRPr>
            </a:lvl1pPr>
          </a:lstStyle>
          <a:p>
            <a:pPr lvl="0"/>
            <a:r>
              <a:rPr lang="en-US" dirty="0"/>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a:t>Date</a:t>
            </a:r>
          </a:p>
        </p:txBody>
      </p:sp>
      <p:sp>
        <p:nvSpPr>
          <p:cNvPr id="5" name="Slide Number Placeholder 23"/>
          <p:cNvSpPr>
            <a:spLocks noGrp="1"/>
          </p:cNvSpPr>
          <p:nvPr>
            <p:ph type="sldNum" sz="quarter" idx="15"/>
          </p:nvPr>
        </p:nvSpPr>
        <p:spPr/>
        <p:txBody>
          <a:bodyPr/>
          <a:lstStyle>
            <a:lvl1pPr>
              <a:defRPr/>
            </a:lvl1pPr>
          </a:lstStyle>
          <a:p>
            <a:fld id="{C745C64E-068C-454F-A826-899CE2293E0E}" type="slidenum">
              <a:rPr lang="en-US" altLang="en-US"/>
              <a:pPr/>
              <a:t>‹#›</a:t>
            </a:fld>
            <a:endParaRPr lang="en-US" altLang="en-US"/>
          </a:p>
        </p:txBody>
      </p:sp>
    </p:spTree>
    <p:extLst>
      <p:ext uri="{BB962C8B-B14F-4D97-AF65-F5344CB8AC3E}">
        <p14:creationId xmlns:p14="http://schemas.microsoft.com/office/powerpoint/2010/main" val="3974418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304800" y="2209800"/>
            <a:ext cx="49530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0"/>
          <p:cNvSpPr>
            <a:spLocks noChangeShapeType="1"/>
          </p:cNvSpPr>
          <p:nvPr userDrawn="1"/>
        </p:nvSpPr>
        <p:spPr bwMode="auto">
          <a:xfrm>
            <a:off x="7239000" y="2209800"/>
            <a:ext cx="1600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8202.jpg"/>
          <p:cNvPicPr>
            <a:picLocks noChangeAspect="1"/>
          </p:cNvPicPr>
          <p:nvPr userDrawn="1"/>
        </p:nvPicPr>
        <p:blipFill>
          <a:blip r:embed="rId3">
            <a:extLst>
              <a:ext uri="{28A0092B-C50C-407E-A947-70E740481C1C}">
                <a14:useLocalDpi xmlns:a14="http://schemas.microsoft.com/office/drawing/2010/main" val="0"/>
              </a:ext>
            </a:extLst>
          </a:blip>
          <a:srcRect l="14999" t="16667" b="16667"/>
          <a:stretch>
            <a:fillRect/>
          </a:stretch>
        </p:blipFill>
        <p:spPr bwMode="auto">
          <a:xfrm>
            <a:off x="4419600" y="1752600"/>
            <a:ext cx="36274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7721192A-29E6-4039-BB76-CD3451D51777}" type="datetime1">
              <a:rPr lang="en-US"/>
              <a:pPr>
                <a:defRPr/>
              </a:pPr>
              <a:t>7/16/2024</a:t>
            </a:fld>
            <a:endParaRPr lang="en-US" dirty="0"/>
          </a:p>
        </p:txBody>
      </p:sp>
    </p:spTree>
    <p:extLst>
      <p:ext uri="{BB962C8B-B14F-4D97-AF65-F5344CB8AC3E}">
        <p14:creationId xmlns:p14="http://schemas.microsoft.com/office/powerpoint/2010/main" val="2700119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534400" y="22098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6450.jpg"/>
          <p:cNvPicPr>
            <a:picLocks noChangeAspect="1"/>
          </p:cNvPicPr>
          <p:nvPr userDrawn="1"/>
        </p:nvPicPr>
        <p:blipFill>
          <a:blip r:embed="rId3">
            <a:extLst>
              <a:ext uri="{28A0092B-C50C-407E-A947-70E740481C1C}">
                <a14:useLocalDpi xmlns:a14="http://schemas.microsoft.com/office/drawing/2010/main" val="0"/>
              </a:ext>
            </a:extLst>
          </a:blip>
          <a:srcRect l="13333" t="3333"/>
          <a:stretch>
            <a:fillRect/>
          </a:stretch>
        </p:blipFill>
        <p:spPr bwMode="auto">
          <a:xfrm>
            <a:off x="5683250" y="1066800"/>
            <a:ext cx="34607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7/16/2024</a:t>
            </a:fld>
            <a:endParaRPr lang="en-US" dirty="0"/>
          </a:p>
        </p:txBody>
      </p:sp>
    </p:spTree>
    <p:extLst>
      <p:ext uri="{BB962C8B-B14F-4D97-AF65-F5344CB8AC3E}">
        <p14:creationId xmlns:p14="http://schemas.microsoft.com/office/powerpoint/2010/main" val="3739289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4" name="Line 8"/>
          <p:cNvSpPr>
            <a:spLocks noChangeShapeType="1"/>
          </p:cNvSpPr>
          <p:nvPr userDrawn="1"/>
        </p:nvSpPr>
        <p:spPr bwMode="auto">
          <a:xfrm>
            <a:off x="303213" y="2206625"/>
            <a:ext cx="4802187"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1"/>
          <p:cNvSpPr>
            <a:spLocks noChangeShapeType="1"/>
          </p:cNvSpPr>
          <p:nvPr userDrawn="1"/>
        </p:nvSpPr>
        <p:spPr bwMode="auto">
          <a:xfrm>
            <a:off x="303213" y="6473825"/>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14"/>
          <p:cNvSpPr>
            <a:spLocks noChangeShapeType="1"/>
          </p:cNvSpPr>
          <p:nvPr userDrawn="1"/>
        </p:nvSpPr>
        <p:spPr bwMode="auto">
          <a:xfrm>
            <a:off x="6248400" y="2209800"/>
            <a:ext cx="2516188"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8696.jpg"/>
          <p:cNvPicPr>
            <a:picLocks noChangeAspect="1"/>
          </p:cNvPicPr>
          <p:nvPr userDrawn="1"/>
        </p:nvPicPr>
        <p:blipFill>
          <a:blip r:embed="rId3">
            <a:extLst>
              <a:ext uri="{28A0092B-C50C-407E-A947-70E740481C1C}">
                <a14:useLocalDpi xmlns:a14="http://schemas.microsoft.com/office/drawing/2010/main" val="0"/>
              </a:ext>
            </a:extLst>
          </a:blip>
          <a:srcRect l="8333" t="4443" r="10001"/>
          <a:stretch>
            <a:fillRect/>
          </a:stretch>
        </p:blipFill>
        <p:spPr bwMode="auto">
          <a:xfrm>
            <a:off x="4953000" y="2057400"/>
            <a:ext cx="25177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FB86F999-63DC-49C3-AF0A-AAFCBB462B13}" type="datetime1">
              <a:rPr lang="en-US"/>
              <a:pPr>
                <a:defRPr/>
              </a:pPr>
              <a:t>7/16/2024</a:t>
            </a:fld>
            <a:endParaRPr lang="en-US" dirty="0"/>
          </a:p>
        </p:txBody>
      </p:sp>
    </p:spTree>
    <p:extLst>
      <p:ext uri="{BB962C8B-B14F-4D97-AF65-F5344CB8AC3E}">
        <p14:creationId xmlns:p14="http://schemas.microsoft.com/office/powerpoint/2010/main" val="360055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b="25706"/>
          <a:stretch>
            <a:fillRect/>
          </a:stretch>
        </p:blipFill>
        <p:spPr bwMode="auto">
          <a:xfrm>
            <a:off x="4464050" y="1371600"/>
            <a:ext cx="38735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cxnSp>
        <p:nvCxnSpPr>
          <p:cNvPr id="6" name="Straight Connector 5"/>
          <p:cNvCxnSpPr/>
          <p:nvPr userDrawn="1"/>
        </p:nvCxnSpPr>
        <p:spPr>
          <a:xfrm>
            <a:off x="304800" y="2209800"/>
            <a:ext cx="54102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077200" y="2209800"/>
            <a:ext cx="7620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AFEE782B-D347-4684-9AA4-662314F6CDA5}" type="datetime1">
              <a:rPr lang="en-US"/>
              <a:pPr>
                <a:defRPr/>
              </a:pPr>
              <a:t>7/16/2024</a:t>
            </a:fld>
            <a:endParaRPr lang="en-US" dirty="0"/>
          </a:p>
        </p:txBody>
      </p:sp>
    </p:spTree>
    <p:extLst>
      <p:ext uri="{BB962C8B-B14F-4D97-AF65-F5344CB8AC3E}">
        <p14:creationId xmlns:p14="http://schemas.microsoft.com/office/powerpoint/2010/main" val="386952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2"/>
          </p:nvPr>
        </p:nvSpPr>
        <p:spPr>
          <a:xfrm>
            <a:off x="228600" y="990600"/>
            <a:ext cx="8686800" cy="541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fld id="{93ECC27F-E7BF-4232-8B08-1F27814E938F}" type="slidenum">
              <a:rPr lang="en-US" altLang="en-US"/>
              <a:pPr/>
              <a:t>‹#›</a:t>
            </a:fld>
            <a:endParaRPr lang="en-US" altLang="en-US"/>
          </a:p>
        </p:txBody>
      </p:sp>
    </p:spTree>
    <p:extLst>
      <p:ext uri="{BB962C8B-B14F-4D97-AF65-F5344CB8AC3E}">
        <p14:creationId xmlns:p14="http://schemas.microsoft.com/office/powerpoint/2010/main" val="8821950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Line 12"/>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cxnSp>
        <p:nvCxnSpPr>
          <p:cNvPr id="5" name="Straight Connector 4"/>
          <p:cNvCxnSpPr/>
          <p:nvPr userDrawn="1"/>
        </p:nvCxnSpPr>
        <p:spPr>
          <a:xfrm>
            <a:off x="304800" y="2209800"/>
            <a:ext cx="4876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7391400" y="2209800"/>
            <a:ext cx="14478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IMG_8045.jpg"/>
          <p:cNvPicPr>
            <a:picLocks noChangeAspect="1"/>
          </p:cNvPicPr>
          <p:nvPr userDrawn="1"/>
        </p:nvPicPr>
        <p:blipFill>
          <a:blip r:embed="rId3">
            <a:extLst>
              <a:ext uri="{28A0092B-C50C-407E-A947-70E740481C1C}">
                <a14:useLocalDpi xmlns:a14="http://schemas.microsoft.com/office/drawing/2010/main" val="0"/>
              </a:ext>
            </a:extLst>
          </a:blip>
          <a:srcRect l="10001" t="4443" r="10001" b="8888"/>
          <a:stretch>
            <a:fillRect/>
          </a:stretch>
        </p:blipFill>
        <p:spPr bwMode="auto">
          <a:xfrm>
            <a:off x="4572000" y="1752600"/>
            <a:ext cx="29067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277F4A1C-F947-4CD0-A5EA-C8AF29A9FFBD}" type="datetime1">
              <a:rPr lang="en-US"/>
              <a:pPr>
                <a:defRPr/>
              </a:pPr>
              <a:t>7/16/2024</a:t>
            </a:fld>
            <a:endParaRPr lang="en-US" dirty="0"/>
          </a:p>
        </p:txBody>
      </p:sp>
    </p:spTree>
    <p:extLst>
      <p:ext uri="{BB962C8B-B14F-4D97-AF65-F5344CB8AC3E}">
        <p14:creationId xmlns:p14="http://schemas.microsoft.com/office/powerpoint/2010/main" val="1439161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r="1607" b="10332"/>
          <a:stretch>
            <a:fillRect/>
          </a:stretch>
        </p:blipFill>
        <p:spPr bwMode="auto">
          <a:xfrm>
            <a:off x="4479925" y="1143000"/>
            <a:ext cx="46640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39683E"/>
            </a:solidFill>
            <a:round/>
            <a:headEnd/>
            <a:tailEnd/>
          </a:ln>
        </p:spPr>
        <p:txBody>
          <a:bodyPr wrap="none" anchor="ctr"/>
          <a:lstStyle/>
          <a:p>
            <a:pPr fontAlgn="auto">
              <a:spcBef>
                <a:spcPts val="0"/>
              </a:spcBef>
              <a:spcAft>
                <a:spcPts val="0"/>
              </a:spcAft>
              <a:defRPr/>
            </a:pPr>
            <a:endParaRPr lang="en-US">
              <a:latin typeface="+mn-lt"/>
            </a:endParaRPr>
          </a:p>
        </p:txBody>
      </p:sp>
      <p:cxnSp>
        <p:nvCxnSpPr>
          <p:cNvPr id="7" name="Straight Connector 6"/>
          <p:cNvCxnSpPr/>
          <p:nvPr userDrawn="1"/>
        </p:nvCxnSpPr>
        <p:spPr>
          <a:xfrm>
            <a:off x="7924800" y="2209800"/>
            <a:ext cx="990600" cy="1588"/>
          </a:xfrm>
          <a:prstGeom prst="line">
            <a:avLst/>
          </a:prstGeom>
          <a:ln w="38100">
            <a:solidFill>
              <a:srgbClr val="39683E"/>
            </a:solidFill>
          </a:ln>
        </p:spPr>
        <p:style>
          <a:lnRef idx="1">
            <a:schemeClr val="accent1"/>
          </a:lnRef>
          <a:fillRef idx="0">
            <a:schemeClr val="accent1"/>
          </a:fillRef>
          <a:effectRef idx="0">
            <a:schemeClr val="accent1"/>
          </a:effectRef>
          <a:fontRef idx="minor">
            <a:schemeClr val="tx1"/>
          </a:fontRef>
        </p:style>
      </p:cxnSp>
      <p:pic>
        <p:nvPicPr>
          <p:cNvPr id="8" name="Picture 6"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7/16/2024</a:t>
            </a:fld>
            <a:endParaRPr lang="en-US" dirty="0"/>
          </a:p>
        </p:txBody>
      </p:sp>
    </p:spTree>
    <p:extLst>
      <p:ext uri="{BB962C8B-B14F-4D97-AF65-F5344CB8AC3E}">
        <p14:creationId xmlns:p14="http://schemas.microsoft.com/office/powerpoint/2010/main" val="3007166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077200" y="2255838"/>
            <a:ext cx="838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Group of People Smiling iStock_000007773161Medium.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95850" y="2133600"/>
            <a:ext cx="4141788"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7/16/2024</a:t>
            </a:fld>
            <a:endParaRPr lang="en-US" dirty="0"/>
          </a:p>
        </p:txBody>
      </p:sp>
    </p:spTree>
    <p:extLst>
      <p:ext uri="{BB962C8B-B14F-4D97-AF65-F5344CB8AC3E}">
        <p14:creationId xmlns:p14="http://schemas.microsoft.com/office/powerpoint/2010/main" val="2801118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5943600" y="2209800"/>
            <a:ext cx="23622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15"/>
          <p:cNvSpPr>
            <a:spLocks noChangeShapeType="1"/>
          </p:cNvSpPr>
          <p:nvPr userDrawn="1"/>
        </p:nvSpPr>
        <p:spPr bwMode="auto">
          <a:xfrm>
            <a:off x="304800" y="6477000"/>
            <a:ext cx="8534400" cy="0"/>
          </a:xfrm>
          <a:prstGeom prst="line">
            <a:avLst/>
          </a:prstGeom>
          <a:noFill/>
          <a:ln w="12700">
            <a:solidFill>
              <a:srgbClr val="969696"/>
            </a:solidFill>
            <a:round/>
            <a:headEnd/>
            <a:tailEnd/>
          </a:ln>
        </p:spPr>
        <p:txBody>
          <a:bodyPr wrap="none" anchor="ctr"/>
          <a:lstStyle/>
          <a:p>
            <a:pPr fontAlgn="auto">
              <a:spcBef>
                <a:spcPts val="0"/>
              </a:spcBef>
              <a:spcAft>
                <a:spcPts val="0"/>
              </a:spcAft>
              <a:defRPr/>
            </a:pPr>
            <a:endParaRPr lang="en-US">
              <a:latin typeface="+mn-lt"/>
            </a:endParaRPr>
          </a:p>
        </p:txBody>
      </p:sp>
      <p:sp>
        <p:nvSpPr>
          <p:cNvPr id="6" name="Line 9"/>
          <p:cNvSpPr>
            <a:spLocks noChangeShapeType="1"/>
          </p:cNvSpPr>
          <p:nvPr userDrawn="1"/>
        </p:nvSpPr>
        <p:spPr bwMode="auto">
          <a:xfrm>
            <a:off x="304800" y="22098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wo labcoat women iStock_000001618419Medium.jpg"/>
          <p:cNvPicPr>
            <a:picLocks noChangeAspect="1"/>
          </p:cNvPicPr>
          <p:nvPr userDrawn="1"/>
        </p:nvPicPr>
        <p:blipFill>
          <a:blip r:embed="rId3" cstate="print">
            <a:extLst>
              <a:ext uri="{28A0092B-C50C-407E-A947-70E740481C1C}">
                <a14:useLocalDpi xmlns:a14="http://schemas.microsoft.com/office/drawing/2010/main" val="0"/>
              </a:ext>
            </a:extLst>
          </a:blip>
          <a:srcRect l="4417" r="16078"/>
          <a:stretch>
            <a:fillRect/>
          </a:stretch>
        </p:blipFill>
        <p:spPr bwMode="auto">
          <a:xfrm>
            <a:off x="3962400" y="2667000"/>
            <a:ext cx="41148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23"/>
          <p:cNvSpPr>
            <a:spLocks noGrp="1"/>
          </p:cNvSpPr>
          <p:nvPr>
            <p:ph type="body" sz="quarter" idx="12"/>
          </p:nvPr>
        </p:nvSpPr>
        <p:spPr>
          <a:xfrm>
            <a:off x="304800" y="24384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12" name="Text Placeholder 11"/>
          <p:cNvSpPr>
            <a:spLocks noGrp="1"/>
          </p:cNvSpPr>
          <p:nvPr>
            <p:ph type="body" sz="quarter" idx="13"/>
          </p:nvPr>
        </p:nvSpPr>
        <p:spPr>
          <a:xfrm>
            <a:off x="304800" y="1524000"/>
            <a:ext cx="4876800" cy="609600"/>
          </a:xfrm>
          <a:prstGeom prst="rect">
            <a:avLst/>
          </a:prstGeom>
        </p:spPr>
        <p:txBody>
          <a:bodyPr/>
          <a:lstStyle>
            <a:lvl1pPr>
              <a:defRPr sz="3600" b="0" i="0"/>
            </a:lvl1pPr>
          </a:lstStyle>
          <a:p>
            <a:pPr lvl="0"/>
            <a:r>
              <a:rPr lang="en-US"/>
              <a:t>Click to edit Master text styles</a:t>
            </a:r>
          </a:p>
        </p:txBody>
      </p:sp>
      <p:sp>
        <p:nvSpPr>
          <p:cNvPr id="9" name="Date Placeholder 2"/>
          <p:cNvSpPr>
            <a:spLocks noGrp="1"/>
          </p:cNvSpPr>
          <p:nvPr>
            <p:ph type="dt" sz="half" idx="14"/>
          </p:nvPr>
        </p:nvSpPr>
        <p:spPr/>
        <p:txBody>
          <a:bodyPr/>
          <a:lstStyle>
            <a:lvl1pPr>
              <a:defRPr/>
            </a:lvl1pPr>
          </a:lstStyle>
          <a:p>
            <a:pPr>
              <a:defRPr/>
            </a:pPr>
            <a:fld id="{96894733-FB1D-47BF-849F-81DD5FF21D72}" type="datetime1">
              <a:rPr lang="en-US"/>
              <a:pPr>
                <a:defRPr/>
              </a:pPr>
              <a:t>7/16/2024</a:t>
            </a:fld>
            <a:endParaRPr lang="en-US" dirty="0"/>
          </a:p>
        </p:txBody>
      </p:sp>
    </p:spTree>
    <p:extLst>
      <p:ext uri="{BB962C8B-B14F-4D97-AF65-F5344CB8AC3E}">
        <p14:creationId xmlns:p14="http://schemas.microsoft.com/office/powerpoint/2010/main" val="19390919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sp>
        <p:nvSpPr>
          <p:cNvPr id="4" name="Line 10"/>
          <p:cNvSpPr>
            <a:spLocks noChangeShapeType="1"/>
          </p:cNvSpPr>
          <p:nvPr userDrawn="1"/>
        </p:nvSpPr>
        <p:spPr bwMode="auto">
          <a:xfrm>
            <a:off x="8686800" y="2362200"/>
            <a:ext cx="304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5" name="Line 9"/>
          <p:cNvSpPr>
            <a:spLocks noChangeShapeType="1"/>
          </p:cNvSpPr>
          <p:nvPr userDrawn="1"/>
        </p:nvSpPr>
        <p:spPr bwMode="auto">
          <a:xfrm>
            <a:off x="457200" y="2362200"/>
            <a:ext cx="5638800" cy="0"/>
          </a:xfrm>
          <a:prstGeom prst="line">
            <a:avLst/>
          </a:prstGeom>
          <a:noFill/>
          <a:ln w="38100">
            <a:solidFill>
              <a:srgbClr val="065901"/>
            </a:solidFill>
            <a:round/>
            <a:headEnd/>
            <a:tailEnd/>
          </a:ln>
        </p:spPr>
        <p:txBody>
          <a:bodyPr wrap="none" anchor="ctr"/>
          <a:lstStyle/>
          <a:p>
            <a:pPr fontAlgn="auto">
              <a:spcBef>
                <a:spcPts val="0"/>
              </a:spcBef>
              <a:spcAft>
                <a:spcPts val="0"/>
              </a:spcAft>
              <a:defRPr/>
            </a:pPr>
            <a:endParaRPr lang="en-US">
              <a:latin typeface="+mn-lt"/>
            </a:endParaRPr>
          </a:p>
        </p:txBody>
      </p:sp>
      <p:sp>
        <p:nvSpPr>
          <p:cNvPr id="6" name="Date Placeholder 2"/>
          <p:cNvSpPr txBox="1">
            <a:spLocks/>
          </p:cNvSpPr>
          <p:nvPr userDrawn="1"/>
        </p:nvSpPr>
        <p:spPr>
          <a:xfrm>
            <a:off x="381000" y="6629400"/>
            <a:ext cx="2133600" cy="228600"/>
          </a:xfrm>
          <a:prstGeom prst="rect">
            <a:avLst/>
          </a:prstGeom>
        </p:spPr>
        <p:txBody>
          <a:bodyPr anchor="ctr"/>
          <a:lstStyle>
            <a:lvl1pPr>
              <a:defRPr/>
            </a:lvl1pPr>
          </a:lstStyle>
          <a:p>
            <a:pPr fontAlgn="auto">
              <a:spcBef>
                <a:spcPts val="0"/>
              </a:spcBef>
              <a:spcAft>
                <a:spcPts val="0"/>
              </a:spcAft>
              <a:defRPr/>
            </a:pPr>
            <a:fld id="{96894733-FB1D-47BF-849F-81DD5FF21D72}" type="datetime1">
              <a:rPr lang="en-US" sz="1200" smtClean="0">
                <a:solidFill>
                  <a:schemeClr val="tx1">
                    <a:tint val="75000"/>
                  </a:schemeClr>
                </a:solidFill>
                <a:latin typeface="Tahoma" pitchFamily="34" charset="0"/>
                <a:cs typeface="Tahoma" pitchFamily="34" charset="0"/>
              </a:rPr>
              <a:pPr fontAlgn="auto">
                <a:spcBef>
                  <a:spcPts val="0"/>
                </a:spcBef>
                <a:spcAft>
                  <a:spcPts val="0"/>
                </a:spcAft>
                <a:defRPr/>
              </a:pPr>
              <a:t>7/16/2024</a:t>
            </a:fld>
            <a:endParaRPr lang="en-US" sz="1200" dirty="0">
              <a:solidFill>
                <a:schemeClr val="tx1">
                  <a:tint val="75000"/>
                </a:schemeClr>
              </a:solidFill>
              <a:latin typeface="Tahoma" pitchFamily="34" charset="0"/>
              <a:cs typeface="Tahoma" pitchFamily="34" charset="0"/>
            </a:endParaRPr>
          </a:p>
        </p:txBody>
      </p:sp>
      <p:pic>
        <p:nvPicPr>
          <p:cNvPr id="7" name="Picture 5"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3"/>
          <p:cNvSpPr>
            <a:spLocks noGrp="1"/>
          </p:cNvSpPr>
          <p:nvPr>
            <p:ph type="body" sz="quarter" idx="12"/>
          </p:nvPr>
        </p:nvSpPr>
        <p:spPr>
          <a:xfrm>
            <a:off x="457200" y="2590800"/>
            <a:ext cx="3581400" cy="3657600"/>
          </a:xfrm>
          <a:prstGeom prst="rect">
            <a:avLst/>
          </a:prstGeom>
        </p:spPr>
        <p:txBody>
          <a:bodyPr/>
          <a:lstStyle>
            <a:lvl1pPr marL="0" indent="0">
              <a:defRPr>
                <a:solidFill>
                  <a:srgbClr val="717171"/>
                </a:solidFill>
              </a:defRPr>
            </a:lvl1pPr>
          </a:lstStyle>
          <a:p>
            <a:pPr lvl="0"/>
            <a:r>
              <a:rPr lang="en-US"/>
              <a:t>Click to edit Master text styles</a:t>
            </a:r>
          </a:p>
        </p:txBody>
      </p:sp>
      <p:sp>
        <p:nvSpPr>
          <p:cNvPr id="9" name="Text Placeholder 11"/>
          <p:cNvSpPr>
            <a:spLocks noGrp="1"/>
          </p:cNvSpPr>
          <p:nvPr>
            <p:ph type="body" sz="quarter" idx="13"/>
          </p:nvPr>
        </p:nvSpPr>
        <p:spPr>
          <a:xfrm>
            <a:off x="457200" y="1676400"/>
            <a:ext cx="4876800" cy="609600"/>
          </a:xfrm>
          <a:prstGeom prst="rect">
            <a:avLst/>
          </a:prstGeom>
        </p:spPr>
        <p:txBody>
          <a:bodyPr/>
          <a:lstStyle>
            <a:lvl1pPr>
              <a:defRPr sz="3600" b="0" i="0"/>
            </a:lvl1pPr>
          </a:lstStyle>
          <a:p>
            <a:pPr lvl="0"/>
            <a:r>
              <a:rPr lang="en-US"/>
              <a:t>Click to edit Master text styles</a:t>
            </a:r>
          </a:p>
        </p:txBody>
      </p:sp>
    </p:spTree>
    <p:extLst>
      <p:ext uri="{BB962C8B-B14F-4D97-AF65-F5344CB8AC3E}">
        <p14:creationId xmlns:p14="http://schemas.microsoft.com/office/powerpoint/2010/main" val="2916434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8" descr="ppt_03"/>
          <p:cNvPicPr>
            <a:picLocks noChangeAspect="1" noChangeArrowheads="1"/>
          </p:cNvPicPr>
          <p:nvPr userDrawn="1"/>
        </p:nvPicPr>
        <p:blipFill>
          <a:blip r:embed="rId2">
            <a:extLst>
              <a:ext uri="{28A0092B-C50C-407E-A947-70E740481C1C}">
                <a14:useLocalDpi xmlns:a14="http://schemas.microsoft.com/office/drawing/2010/main" val="0"/>
              </a:ext>
            </a:extLst>
          </a:blip>
          <a:srcRect t="29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Academy-of-Nutrition-and-Dietetics.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09800"/>
            <a:ext cx="5486400" cy="2819400"/>
          </a:xfrm>
          <a:prstGeom prst="rect">
            <a:avLst/>
          </a:prstGeom>
        </p:spPr>
        <p:txBody>
          <a:bodyPr/>
          <a:lstStyle>
            <a:lvl1pPr>
              <a:defRPr>
                <a:solidFill>
                  <a:schemeClr val="bg1"/>
                </a:solidFill>
              </a:defRPr>
            </a:lvl1pPr>
          </a:lstStyle>
          <a:p>
            <a:pPr lvl="0"/>
            <a:r>
              <a:rPr lang="en-US"/>
              <a:t>Click to edit Master text styles</a:t>
            </a:r>
          </a:p>
        </p:txBody>
      </p:sp>
      <p:sp>
        <p:nvSpPr>
          <p:cNvPr id="11" name="Text Placeholder 10"/>
          <p:cNvSpPr>
            <a:spLocks noGrp="1"/>
          </p:cNvSpPr>
          <p:nvPr>
            <p:ph type="body" sz="quarter" idx="12"/>
          </p:nvPr>
        </p:nvSpPr>
        <p:spPr>
          <a:xfrm>
            <a:off x="228600" y="1447800"/>
            <a:ext cx="8382000" cy="685800"/>
          </a:xfrm>
          <a:prstGeom prst="rect">
            <a:avLst/>
          </a:prstGeom>
        </p:spPr>
        <p:txBody>
          <a:bodyPr/>
          <a:lstStyle>
            <a:lvl1pPr>
              <a:defRPr sz="4400">
                <a:solidFill>
                  <a:srgbClr val="39683E"/>
                </a:solidFill>
              </a:defRPr>
            </a:lvl1pPr>
          </a:lstStyle>
          <a:p>
            <a:pPr lvl="0"/>
            <a:r>
              <a:rPr lang="en-US"/>
              <a:t>Click to edit Master text styles</a:t>
            </a:r>
          </a:p>
        </p:txBody>
      </p:sp>
      <p:sp>
        <p:nvSpPr>
          <p:cNvPr id="6" name="Date Placeholder 2"/>
          <p:cNvSpPr>
            <a:spLocks noGrp="1"/>
          </p:cNvSpPr>
          <p:nvPr>
            <p:ph type="dt" sz="half" idx="13"/>
          </p:nvPr>
        </p:nvSpPr>
        <p:spPr/>
        <p:txBody>
          <a:bodyPr/>
          <a:lstStyle>
            <a:lvl1pPr>
              <a:defRPr/>
            </a:lvl1pPr>
          </a:lstStyle>
          <a:p>
            <a:pPr>
              <a:defRPr/>
            </a:pPr>
            <a:fld id="{9041E539-FE34-41E2-A04E-5E9A29F00556}" type="datetime1">
              <a:rPr lang="en-US"/>
              <a:pPr>
                <a:defRPr/>
              </a:pPr>
              <a:t>7/16/2024</a:t>
            </a:fld>
            <a:endParaRPr lang="en-US" dirty="0"/>
          </a:p>
        </p:txBody>
      </p:sp>
    </p:spTree>
    <p:extLst>
      <p:ext uri="{BB962C8B-B14F-4D97-AF65-F5344CB8AC3E}">
        <p14:creationId xmlns:p14="http://schemas.microsoft.com/office/powerpoint/2010/main" val="1351235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2" descr="Academy-of-Nutrition-and-Dietetic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228600" y="2286000"/>
            <a:ext cx="8686800" cy="762000"/>
          </a:xfrm>
          <a:prstGeom prst="rect">
            <a:avLst/>
          </a:prstGeom>
        </p:spPr>
        <p:txBody>
          <a:bodyPr/>
          <a:lstStyle>
            <a:lvl1pPr>
              <a:defRPr sz="4400"/>
            </a:lvl1pPr>
          </a:lstStyle>
          <a:p>
            <a:pPr lvl="0"/>
            <a:r>
              <a:rPr lang="en-US"/>
              <a:t>Click to edit Master text styles</a:t>
            </a:r>
          </a:p>
        </p:txBody>
      </p:sp>
      <p:sp>
        <p:nvSpPr>
          <p:cNvPr id="11" name="Text Placeholder 10"/>
          <p:cNvSpPr>
            <a:spLocks noGrp="1"/>
          </p:cNvSpPr>
          <p:nvPr>
            <p:ph type="body" sz="quarter" idx="12"/>
          </p:nvPr>
        </p:nvSpPr>
        <p:spPr>
          <a:xfrm>
            <a:off x="228600" y="3048000"/>
            <a:ext cx="8686800" cy="762000"/>
          </a:xfrm>
          <a:prstGeom prst="rect">
            <a:avLst/>
          </a:prstGeom>
        </p:spPr>
        <p:txBody>
          <a:bodyPr/>
          <a:lstStyle>
            <a:lvl1pPr>
              <a:defRPr sz="4000">
                <a:solidFill>
                  <a:srgbClr val="717171"/>
                </a:solidFill>
              </a:defRPr>
            </a:lvl1pPr>
          </a:lstStyle>
          <a:p>
            <a:pPr lvl="0"/>
            <a:r>
              <a:rPr lang="en-US"/>
              <a:t>Click to edit Master text styles</a:t>
            </a:r>
          </a:p>
        </p:txBody>
      </p:sp>
      <p:sp>
        <p:nvSpPr>
          <p:cNvPr id="5" name="Date Placeholder 2"/>
          <p:cNvSpPr>
            <a:spLocks noGrp="1"/>
          </p:cNvSpPr>
          <p:nvPr>
            <p:ph type="dt" sz="half" idx="13"/>
          </p:nvPr>
        </p:nvSpPr>
        <p:spPr/>
        <p:txBody>
          <a:bodyPr/>
          <a:lstStyle>
            <a:lvl1pPr>
              <a:defRPr/>
            </a:lvl1pPr>
          </a:lstStyle>
          <a:p>
            <a:pPr>
              <a:defRPr/>
            </a:pPr>
            <a:fld id="{9041E539-FE34-41E2-A04E-5E9A29F00556}" type="datetime1">
              <a:rPr lang="en-US"/>
              <a:pPr>
                <a:defRPr/>
              </a:pPr>
              <a:t>7/16/2024</a:t>
            </a:fld>
            <a:endParaRPr lang="en-US" dirty="0"/>
          </a:p>
        </p:txBody>
      </p:sp>
    </p:spTree>
    <p:extLst>
      <p:ext uri="{BB962C8B-B14F-4D97-AF65-F5344CB8AC3E}">
        <p14:creationId xmlns:p14="http://schemas.microsoft.com/office/powerpoint/2010/main" val="398441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471153A-50C1-4E11-A1DF-2FD272931EC1}" type="datetimeFigureOut">
              <a:rPr lang="en-US"/>
              <a:pPr>
                <a:defRPr/>
              </a:pPr>
              <a:t>7/16/2024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818263DE-4733-4068-8F42-897E82B1C96D}" type="slidenum">
              <a:rPr lang="en-US" altLang="en-US"/>
              <a:pPr/>
              <a:t>‹#›</a:t>
            </a:fld>
            <a:endParaRPr lang="en-US" altLang="en-US"/>
          </a:p>
        </p:txBody>
      </p:sp>
    </p:spTree>
    <p:extLst>
      <p:ext uri="{BB962C8B-B14F-4D97-AF65-F5344CB8AC3E}">
        <p14:creationId xmlns:p14="http://schemas.microsoft.com/office/powerpoint/2010/main" val="23413917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419422320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p:nvSpPr>
        <p:spPr>
          <a:xfrm>
            <a:off x="0" y="2667001"/>
            <a:ext cx="9144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653097" y="2014164"/>
            <a:ext cx="7837810" cy="553998"/>
          </a:xfrm>
        </p:spPr>
        <p:txBody>
          <a:bodyPr vert="horz" wrap="square" anchor="b" anchorCtr="0">
            <a:spAutoFit/>
          </a:bodyPr>
          <a:lstStyle>
            <a:lvl1pPr algn="l">
              <a:defRPr sz="36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653097" y="2914795"/>
            <a:ext cx="7837810" cy="1087477"/>
          </a:xfrm>
          <a:prstGeom prst="rect">
            <a:avLst/>
          </a:prstGeom>
        </p:spPr>
        <p:txBody>
          <a:bodyPr wrap="square" anchor="t" anchorCtr="0">
            <a:spAutoFit/>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p:nvPicPr>
        <p:blipFill>
          <a:blip r:embed="rId5"/>
          <a:stretch>
            <a:fillRect/>
          </a:stretch>
        </p:blipFill>
        <p:spPr>
          <a:xfrm>
            <a:off x="5592620" y="427640"/>
            <a:ext cx="3130548"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5372101" y="3619725"/>
            <a:ext cx="3751118"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300149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52579485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653097" y="2014164"/>
            <a:ext cx="7837810" cy="553998"/>
          </a:xfrm>
        </p:spPr>
        <p:txBody>
          <a:bodyPr vert="horz" wrap="square" anchor="b" anchorCtr="0">
            <a:spAutoFit/>
          </a:bodyPr>
          <a:lstStyle>
            <a:lvl1pPr algn="l">
              <a:defRPr sz="36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653097" y="2914795"/>
            <a:ext cx="7837810" cy="276999"/>
          </a:xfrm>
          <a:prstGeom prst="rect">
            <a:avLst/>
          </a:prstGeom>
        </p:spPr>
        <p:txBody>
          <a:bodyPr wrap="square" anchor="t" anchorCtr="0">
            <a:spAutoFit/>
          </a:bodyPr>
          <a:lstStyle>
            <a:lvl1pPr marL="0" indent="0" algn="l">
              <a:buNone/>
              <a:defRPr sz="18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p:nvCxnSpPr>
        <p:spPr>
          <a:xfrm>
            <a:off x="653097" y="2625436"/>
            <a:ext cx="783781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p:nvPicPr>
        <p:blipFill>
          <a:blip r:embed="rId5"/>
          <a:stretch>
            <a:fillRect/>
          </a:stretch>
        </p:blipFill>
        <p:spPr>
          <a:xfrm>
            <a:off x="5592620" y="427640"/>
            <a:ext cx="3130548"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5372101" y="3619725"/>
            <a:ext cx="3751118"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635280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r>
              <a:rPr lang="en-US"/>
              <a:t>Date</a:t>
            </a:r>
          </a:p>
        </p:txBody>
      </p:sp>
      <p:sp>
        <p:nvSpPr>
          <p:cNvPr id="3" name="Slide Number Placeholder 23"/>
          <p:cNvSpPr>
            <a:spLocks noGrp="1"/>
          </p:cNvSpPr>
          <p:nvPr>
            <p:ph type="sldNum" sz="quarter" idx="11"/>
          </p:nvPr>
        </p:nvSpPr>
        <p:spPr/>
        <p:txBody>
          <a:bodyPr/>
          <a:lstStyle>
            <a:lvl1pPr>
              <a:defRPr/>
            </a:lvl1pPr>
          </a:lstStyle>
          <a:p>
            <a:fld id="{7899CF3A-7F71-4CAD-8516-33358E5F2CF8}" type="slidenum">
              <a:rPr lang="en-US" altLang="en-US"/>
              <a:pPr/>
              <a:t>‹#›</a:t>
            </a:fld>
            <a:endParaRPr lang="en-US" altLang="en-US"/>
          </a:p>
        </p:txBody>
      </p:sp>
    </p:spTree>
    <p:extLst>
      <p:ext uri="{BB962C8B-B14F-4D97-AF65-F5344CB8AC3E}">
        <p14:creationId xmlns:p14="http://schemas.microsoft.com/office/powerpoint/2010/main" val="2595977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42671301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653097" y="2014164"/>
            <a:ext cx="7837810" cy="553998"/>
          </a:xfrm>
        </p:spPr>
        <p:txBody>
          <a:bodyPr vert="horz" wrap="square" anchor="b" anchorCtr="0">
            <a:spAutoFit/>
          </a:bodyPr>
          <a:lstStyle>
            <a:lvl1pPr algn="l">
              <a:defRPr sz="36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653097" y="2914795"/>
            <a:ext cx="7837810" cy="276999"/>
          </a:xfrm>
          <a:prstGeom prst="rect">
            <a:avLst/>
          </a:prstGeom>
        </p:spPr>
        <p:txBody>
          <a:bodyPr wrap="square" anchor="t" anchorCtr="0">
            <a:spAutoFit/>
          </a:bodyPr>
          <a:lstStyle>
            <a:lvl1pPr marL="0" indent="0" algn="l">
              <a:buNone/>
              <a:defRPr sz="18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p:nvCxnSpPr>
        <p:spPr>
          <a:xfrm>
            <a:off x="653097" y="2625436"/>
            <a:ext cx="783781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cademy logo">
            <a:extLst>
              <a:ext uri="{FF2B5EF4-FFF2-40B4-BE49-F238E27FC236}">
                <a16:creationId xmlns:a16="http://schemas.microsoft.com/office/drawing/2014/main" id="{5002F60C-C64D-462D-AB3A-0959D2A1D6E9}"/>
              </a:ext>
            </a:extLst>
          </p:cNvPr>
          <p:cNvPicPr>
            <a:picLocks/>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5592620" y="427640"/>
            <a:ext cx="3130548"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5372101" y="3619725"/>
            <a:ext cx="3751118"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3039898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63683291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p:nvPicPr>
        <p:blipFill>
          <a:blip r:embed="rId5"/>
          <a:stretch>
            <a:fillRect/>
          </a:stretch>
        </p:blipFill>
        <p:spPr>
          <a:xfrm>
            <a:off x="5592620" y="427640"/>
            <a:ext cx="3130548"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4062693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72690164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8" name="Picture 7" descr="Academy logo">
            <a:extLst>
              <a:ext uri="{FF2B5EF4-FFF2-40B4-BE49-F238E27FC236}">
                <a16:creationId xmlns:a16="http://schemas.microsoft.com/office/drawing/2014/main" id="{3881AAD8-1501-405A-BC4A-70CD8C410B76}"/>
              </a:ext>
            </a:extLst>
          </p:cNvPr>
          <p:cNvPicPr>
            <a:picLocks/>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5592620" y="427640"/>
            <a:ext cx="3130548" cy="753386"/>
          </a:xfrm>
          <a:prstGeom prst="rect">
            <a:avLst/>
          </a:prstGeom>
        </p:spPr>
      </p:pic>
    </p:spTree>
    <p:extLst>
      <p:ext uri="{BB962C8B-B14F-4D97-AF65-F5344CB8AC3E}">
        <p14:creationId xmlns:p14="http://schemas.microsoft.com/office/powerpoint/2010/main" val="2595780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7920091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p:nvPicPr>
        <p:blipFill>
          <a:blip r:embed="rId5"/>
          <a:stretch>
            <a:fillRect/>
          </a:stretch>
        </p:blipFill>
        <p:spPr>
          <a:xfrm>
            <a:off x="327314" y="427640"/>
            <a:ext cx="3130548"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2736827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81437577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27314" y="427640"/>
            <a:ext cx="3130548"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28355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279934209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8" name="Picture 7" descr="Academy logo">
            <a:extLst>
              <a:ext uri="{FF2B5EF4-FFF2-40B4-BE49-F238E27FC236}">
                <a16:creationId xmlns:a16="http://schemas.microsoft.com/office/drawing/2014/main" id="{3E950C4E-263A-4C2B-960B-EF116F264A9D}"/>
              </a:ext>
            </a:extLst>
          </p:cNvPr>
          <p:cNvPicPr>
            <a:picLocks noChangeAspect="1"/>
          </p:cNvPicPr>
          <p:nvPr/>
        </p:nvPicPr>
        <p:blipFill>
          <a:blip r:embed="rId6"/>
          <a:stretch>
            <a:fillRect/>
          </a:stretch>
        </p:blipFill>
        <p:spPr>
          <a:xfrm>
            <a:off x="327314" y="242455"/>
            <a:ext cx="2294988" cy="997528"/>
          </a:xfrm>
          <a:prstGeom prst="rect">
            <a:avLst/>
          </a:prstGeom>
        </p:spPr>
      </p:pic>
    </p:spTree>
    <p:extLst>
      <p:ext uri="{BB962C8B-B14F-4D97-AF65-F5344CB8AC3E}">
        <p14:creationId xmlns:p14="http://schemas.microsoft.com/office/powerpoint/2010/main" val="4252233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70652750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3273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3273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5115828"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8" name="Picture 7" descr="Academy logo&#10;">
            <a:extLst>
              <a:ext uri="{FF2B5EF4-FFF2-40B4-BE49-F238E27FC236}">
                <a16:creationId xmlns:a16="http://schemas.microsoft.com/office/drawing/2014/main" id="{3E950C4E-263A-4C2B-960B-EF116F264A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327314" y="242455"/>
            <a:ext cx="2294988" cy="997528"/>
          </a:xfrm>
          <a:prstGeom prst="rect">
            <a:avLst/>
          </a:prstGeom>
        </p:spPr>
      </p:pic>
    </p:spTree>
    <p:extLst>
      <p:ext uri="{BB962C8B-B14F-4D97-AF65-F5344CB8AC3E}">
        <p14:creationId xmlns:p14="http://schemas.microsoft.com/office/powerpoint/2010/main" val="1335731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200378861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p:nvPicPr>
        <p:blipFill>
          <a:blip r:embed="rId5"/>
          <a:stretch>
            <a:fillRect/>
          </a:stretch>
        </p:blipFill>
        <p:spPr>
          <a:xfrm>
            <a:off x="6428180" y="242455"/>
            <a:ext cx="2294988"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743804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395117345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27814" y="2577448"/>
            <a:ext cx="4395354" cy="1107996"/>
          </a:xfrm>
        </p:spPr>
        <p:txBody>
          <a:bodyPr vert="horz" wrap="square" anchor="ctr">
            <a:spAutoFit/>
          </a:bodyPr>
          <a:lstStyle>
            <a:lvl1pPr algn="ctr">
              <a:defRPr sz="36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27814" y="4475922"/>
            <a:ext cx="4395354" cy="276999"/>
          </a:xfrm>
          <a:prstGeom prst="rect">
            <a:avLst/>
          </a:prstGeom>
        </p:spPr>
        <p:txBody>
          <a:bodyPr wrap="square">
            <a:sp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4028173"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6428180" y="242455"/>
            <a:ext cx="2294988"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2207245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110294836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p:nvSpPr>
        <p:spPr>
          <a:xfrm>
            <a:off x="0" y="2"/>
            <a:ext cx="9144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215737" y="1136177"/>
            <a:ext cx="6712527" cy="623248"/>
          </a:xfrm>
        </p:spPr>
        <p:txBody>
          <a:bodyPr vert="horz" wrap="square" anchor="ctr">
            <a:spAutoFit/>
          </a:bodyPr>
          <a:lstStyle>
            <a:lvl1pPr algn="ctr">
              <a:defRPr sz="405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942964" y="4249402"/>
            <a:ext cx="5258074" cy="276999"/>
          </a:xfrm>
          <a:prstGeom prst="rect">
            <a:avLst/>
          </a:prstGeom>
        </p:spPr>
        <p:txBody>
          <a:bodyPr wrap="square" anchor="ctr" anchorCtr="0">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p:nvPicPr>
        <p:blipFill>
          <a:blip r:embed="rId5"/>
          <a:stretch>
            <a:fillRect/>
          </a:stretch>
        </p:blipFill>
        <p:spPr>
          <a:xfrm>
            <a:off x="3006726" y="5880206"/>
            <a:ext cx="3130548"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1805764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auto">
                  <a:spcBef>
                    <a:spcPts val="0"/>
                  </a:spcBef>
                  <a:spcAft>
                    <a:spcPts val="0"/>
                  </a:spcAft>
                  <a:defRPr/>
                </a:pPr>
                <a:endParaRPr lang="en-US">
                  <a:latin typeface="+mn-lt"/>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auto">
                <a:spcBef>
                  <a:spcPts val="0"/>
                </a:spcBef>
                <a:spcAft>
                  <a:spcPts val="0"/>
                </a:spcAft>
                <a:defRPr/>
              </a:pPr>
              <a:endParaRPr lang="en-US">
                <a:latin typeface="+mn-lt"/>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auto">
                <a:spcBef>
                  <a:spcPts val="0"/>
                </a:spcBef>
                <a:spcAft>
                  <a:spcPts val="0"/>
                </a:spcAft>
                <a:defRPr/>
              </a:pPr>
              <a:endParaRPr lang="en-US">
                <a:latin typeface="+mn-lt"/>
              </a:endParaRPr>
            </a:p>
          </p:txBody>
        </p:sp>
      </p:grpSp>
      <p:sp>
        <p:nvSpPr>
          <p:cNvPr id="7988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988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r>
              <a:rPr lang="en-US"/>
              <a:t>Date</a:t>
            </a:r>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fontAlgn="auto">
              <a:spcBef>
                <a:spcPts val="0"/>
              </a:spcBef>
              <a:spcAft>
                <a:spcPts val="0"/>
              </a:spcAft>
              <a:defRPr>
                <a:latin typeface="Arial" pitchFamily="34" charset="0"/>
              </a:defRPr>
            </a:lvl1pPr>
          </a:lstStyle>
          <a:p>
            <a:pPr>
              <a:defRPr/>
            </a:pPr>
            <a:r>
              <a:rPr lang="en-US"/>
              <a:t>(c) American Dietetic Association 2008</a:t>
            </a: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41F71158-FBE3-4FFA-8BFA-A8C17C10BD97}" type="slidenum">
              <a:rPr lang="en-US" altLang="en-US"/>
              <a:pPr/>
              <a:t>‹#›</a:t>
            </a:fld>
            <a:endParaRPr lang="en-US" altLang="en-US"/>
          </a:p>
        </p:txBody>
      </p:sp>
    </p:spTree>
    <p:extLst>
      <p:ext uri="{BB962C8B-B14F-4D97-AF65-F5344CB8AC3E}">
        <p14:creationId xmlns:p14="http://schemas.microsoft.com/office/powerpoint/2010/main" val="259063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p:custDataLst>
              <p:tags r:id="rId1"/>
            </p:custDataLst>
            <p:extLst>
              <p:ext uri="{D42A27DB-BD31-4B8C-83A1-F6EECF244321}">
                <p14:modId xmlns:p14="http://schemas.microsoft.com/office/powerpoint/2010/main" val="226679338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p:nvSpPr>
        <p:spPr>
          <a:xfrm>
            <a:off x="0" y="5715000"/>
            <a:ext cx="9144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418359" y="1517177"/>
            <a:ext cx="6307283" cy="623248"/>
          </a:xfrm>
        </p:spPr>
        <p:txBody>
          <a:bodyPr vert="horz" wrap="square" anchor="ctr">
            <a:spAutoFit/>
          </a:bodyPr>
          <a:lstStyle>
            <a:lvl1pPr algn="ctr">
              <a:defRPr sz="405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418359" y="2672860"/>
            <a:ext cx="6307283" cy="276999"/>
          </a:xfrm>
          <a:prstGeom prst="rect">
            <a:avLst/>
          </a:prstGeom>
        </p:spPr>
        <p:txBody>
          <a:bodyPr wrap="square" anchor="t" anchorCtr="0">
            <a:spAutoFit/>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3006726" y="5909806"/>
            <a:ext cx="3130548"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324601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397519356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1050189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09524921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9970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33900427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5554980"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157956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580365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5553449"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710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4589794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2464532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p:nvPicPr>
        <p:blipFill rotWithShape="1">
          <a:blip r:embed="rId3">
            <a:alphaModFix amt="15000"/>
          </a:blip>
          <a:srcRect t="18379" b="44121"/>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6386751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3015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00321492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033726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p:nvPicPr>
        <p:blipFill rotWithShape="1">
          <a:blip r:embed="rId3">
            <a:alphaModFix amt="15000"/>
          </a:blip>
          <a:srcRect t="22095" b="32242"/>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40907096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213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p:nvPicPr>
        <p:blipFill rotWithShape="1">
          <a:blip r:embed="rId3">
            <a:alphaModFix amt="10000"/>
          </a:blip>
          <a:srcRect t="5937" b="56533"/>
          <a:stretch/>
        </p:blipFill>
        <p:spPr>
          <a:xfrm>
            <a:off x="0" y="0"/>
            <a:ext cx="9144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317756671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6592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228600" y="990600"/>
            <a:ext cx="8686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1"/>
          <p:cNvSpPr>
            <a:spLocks noGrp="1"/>
          </p:cNvSpPr>
          <p:nvPr>
            <p:ph type="dt" sz="half" idx="13"/>
          </p:nvPr>
        </p:nvSpPr>
        <p:spPr/>
        <p:txBody>
          <a:bodyPr/>
          <a:lstStyle>
            <a:lvl1pPr>
              <a:defRPr/>
            </a:lvl1pPr>
          </a:lstStyle>
          <a:p>
            <a:pPr>
              <a:defRPr/>
            </a:pPr>
            <a:fld id="{75A9590F-7215-4E1C-99A2-DBC069DB8FE5}" type="datetimeFigureOut">
              <a:rPr lang="en-US"/>
              <a:pPr>
                <a:defRPr/>
              </a:pPr>
              <a:t>7/16/2024</a:t>
            </a:fld>
            <a:endParaRPr lang="en-US"/>
          </a:p>
        </p:txBody>
      </p:sp>
      <p:sp>
        <p:nvSpPr>
          <p:cNvPr id="5" name="Slide Number Placeholder 23"/>
          <p:cNvSpPr>
            <a:spLocks noGrp="1"/>
          </p:cNvSpPr>
          <p:nvPr>
            <p:ph type="sldNum" sz="quarter" idx="14"/>
          </p:nvPr>
        </p:nvSpPr>
        <p:spPr/>
        <p:txBody>
          <a:bodyPr/>
          <a:lstStyle>
            <a:lvl1pPr>
              <a:defRPr/>
            </a:lvl1pPr>
          </a:lstStyle>
          <a:p>
            <a:fld id="{32C64831-05EF-44F5-A776-C55E0724FA88}" type="slidenum">
              <a:rPr lang="en-US" altLang="en-US"/>
              <a:pPr/>
              <a:t>‹#›</a:t>
            </a:fld>
            <a:endParaRPr lang="en-US" altLang="en-US"/>
          </a:p>
        </p:txBody>
      </p:sp>
    </p:spTree>
    <p:extLst>
      <p:ext uri="{BB962C8B-B14F-4D97-AF65-F5344CB8AC3E}">
        <p14:creationId xmlns:p14="http://schemas.microsoft.com/office/powerpoint/2010/main" val="2522929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p:nvPicPr>
        <p:blipFill rotWithShape="1">
          <a:blip r:embed="rId3">
            <a:alphaModFix amt="15000"/>
          </a:blip>
          <a:srcRect t="14584" b="1042"/>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24788748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7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p:nvPicPr>
        <p:blipFill rotWithShape="1">
          <a:blip r:embed="rId3">
            <a:alphaModFix amt="35000"/>
          </a:blip>
          <a:srcRect t="7813" b="7813"/>
          <a:stretch/>
        </p:blipFill>
        <p:spPr>
          <a:xfrm>
            <a:off x="0" y="0"/>
            <a:ext cx="9144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p:nvSpPr>
        <p:spPr>
          <a:xfrm>
            <a:off x="0" y="0"/>
            <a:ext cx="9144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60333634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977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p:nvPicPr>
        <p:blipFill rotWithShape="1">
          <a:blip r:embed="rId3">
            <a:alphaModFix amt="15000"/>
          </a:blip>
          <a:srcRect t="7813" b="7813"/>
          <a:stretch/>
        </p:blipFill>
        <p:spPr>
          <a:xfrm>
            <a:off x="0" y="0"/>
            <a:ext cx="9144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26575990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99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p:nvPicPr>
        <p:blipFill>
          <a:blip r:embed="rId3">
            <a:alphaModFix amt="10000"/>
          </a:blip>
          <a:srcRect t="430" b="430"/>
          <a:stretch/>
        </p:blipFill>
        <p:spPr>
          <a:xfrm>
            <a:off x="0" y="0"/>
            <a:ext cx="9144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33922950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255070" y="1384615"/>
            <a:ext cx="8633861" cy="1423467"/>
          </a:xfrm>
        </p:spPr>
        <p:txBody>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p:nvSpPr>
        <p:spPr>
          <a:xfrm>
            <a:off x="8691200" y="6373769"/>
            <a:ext cx="23163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758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p:nvPicPr>
        <p:blipFill>
          <a:blip r:embed="rId3">
            <a:alphaModFix amt="20000"/>
          </a:blip>
          <a:srcRect t="7795" b="7795"/>
          <a:stretch/>
        </p:blipFill>
        <p:spPr>
          <a:xfrm>
            <a:off x="0" y="0"/>
            <a:ext cx="9144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81656310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anchor="ctr" anchorCtr="0">
            <a:spAutoFit/>
          </a:bodyPr>
          <a:lstStyle>
            <a:lvl1pPr>
              <a:defRPr sz="24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255070" y="1384615"/>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4889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34217427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650744"/>
            <a:ext cx="4133881" cy="369332"/>
          </a:xfrm>
        </p:spPr>
        <p:txBody>
          <a:bodyPr vert="horz" lIns="0" tIns="0" rIns="0" bIns="0" rtlCol="0" anchor="b" anchorCtr="0">
            <a:spAutoFit/>
          </a:bodyPr>
          <a:lstStyle>
            <a:lvl1pPr>
              <a:defRPr lang="en-US" sz="24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33881" cy="1423467"/>
          </a:xfrm>
        </p:spPr>
        <p:txBody>
          <a:bodyPr>
            <a:spAutoFit/>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4771128" y="1384615"/>
            <a:ext cx="4133881" cy="1423467"/>
          </a:xfrm>
        </p:spPr>
        <p:txBody>
          <a:bodyPr wrap="square">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4771128" y="589188"/>
            <a:ext cx="4133881" cy="369332"/>
          </a:xfrm>
        </p:spPr>
        <p:txBody>
          <a:bodyPr anchor="ctr" anchorCtr="0"/>
          <a:lstStyle>
            <a:lvl1pPr marL="0" indent="0">
              <a:buFontTx/>
              <a:buNone/>
              <a:defRPr sz="2400">
                <a:solidFill>
                  <a:schemeClr val="bg1"/>
                </a:solidFill>
                <a:latin typeface="+mj-lt"/>
              </a:defRPr>
            </a:lvl1pPr>
            <a:lvl2pPr marL="0" indent="0">
              <a:buFontTx/>
              <a:buNone/>
              <a:defRPr/>
            </a:lvl2pPr>
            <a:lvl3pPr marL="0" indent="0">
              <a:buFontTx/>
              <a:buNone/>
              <a:defRPr/>
            </a:lvl3pPr>
            <a:lvl4pPr marL="171450" indent="0">
              <a:buFontTx/>
              <a:buNone/>
              <a:defRPr/>
            </a:lvl4pPr>
            <a:lvl5pPr marL="3429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p:nvSpPr>
        <p:spPr>
          <a:xfrm>
            <a:off x="4603173" y="682413"/>
            <a:ext cx="13716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41060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57202879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650744"/>
            <a:ext cx="4171457" cy="369332"/>
          </a:xfrm>
        </p:spPr>
        <p:txBody>
          <a:bodyPr vert="horz" lIns="0" tIns="0" rIns="0" bIns="0" rtlCol="0" anchor="b" anchorCtr="0">
            <a:spAutoFit/>
          </a:bodyPr>
          <a:lstStyle>
            <a:lvl1pPr>
              <a:defRPr lang="en-US" sz="24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solidFill>
                  <a:schemeClr val="tx1"/>
                </a:solidFill>
              </a:defRPr>
            </a:lvl1pPr>
            <a:lvl2pPr marL="171450" indent="-171450">
              <a:spcAft>
                <a:spcPts val="450"/>
              </a:spcAft>
              <a:defRPr>
                <a:solidFill>
                  <a:schemeClr val="tx1"/>
                </a:solidFill>
              </a:defRPr>
            </a:lvl2pPr>
            <a:lvl3pPr marL="342900" indent="-171450">
              <a:spcAft>
                <a:spcPts val="450"/>
              </a:spcAft>
              <a:defRPr>
                <a:solidFill>
                  <a:schemeClr val="tx1"/>
                </a:solidFill>
              </a:defRPr>
            </a:lvl3pPr>
            <a:lvl4pPr marL="514350" indent="-171450">
              <a:spcAft>
                <a:spcPts val="450"/>
              </a:spcAft>
              <a:buFont typeface="Arial" panose="020B0604020202020204" pitchFamily="34" charset="0"/>
              <a:buChar char="•"/>
              <a:defRPr>
                <a:solidFill>
                  <a:schemeClr val="tx1"/>
                </a:solidFill>
              </a:defRPr>
            </a:lvl4pPr>
            <a:lvl5pPr>
              <a:spcAft>
                <a:spcPts val="450"/>
              </a:spcAft>
              <a:defRPr/>
            </a:lvl5pPr>
            <a:lvl6pPr>
              <a:spcAft>
                <a:spcPts val="45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4771129" y="567268"/>
            <a:ext cx="4117802"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326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preserve="1">
  <p:cSld name="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p:custDataLst>
              <p:tags r:id="rId1"/>
            </p:custDataLst>
            <p:extLst>
              <p:ext uri="{D42A27DB-BD31-4B8C-83A1-F6EECF244321}">
                <p14:modId xmlns:p14="http://schemas.microsoft.com/office/powerpoint/2010/main" val="905864946"/>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3466238" y="0"/>
            <a:ext cx="5677763"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3" y="-25"/>
            <a:ext cx="5713277"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200" y="2317769"/>
            <a:ext cx="3477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3600">
                <a:solidFill>
                  <a:schemeClr val="accent1"/>
                </a:solidFill>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p:nvSpPr>
        <p:spPr>
          <a:xfrm>
            <a:off x="3807572" y="1475128"/>
            <a:ext cx="1603738"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1527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100301626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p:nvSpPr>
        <p:spPr>
          <a:xfrm>
            <a:off x="255070" y="2493817"/>
            <a:ext cx="1402773"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1875559" y="3198169"/>
            <a:ext cx="7013372" cy="461665"/>
          </a:xfrm>
        </p:spPr>
        <p:txBody>
          <a:bodyPr vert="horz" wrap="square" anchor="ctr">
            <a:spAutoFit/>
          </a:bodyPr>
          <a:lstStyle>
            <a:lvl1pPr>
              <a:defRPr sz="3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p:ph type="body" sz="quarter" idx="10" hasCustomPrompt="1"/>
          </p:nvPr>
        </p:nvSpPr>
        <p:spPr>
          <a:xfrm>
            <a:off x="566326" y="3152000"/>
            <a:ext cx="904094" cy="553998"/>
          </a:xfrm>
        </p:spPr>
        <p:txBody>
          <a:bodyPr wrap="none" anchor="ctr" anchorCtr="1">
            <a:spAutoFit/>
          </a:bodyPr>
          <a:lstStyle>
            <a:lvl1pPr marL="0" indent="0">
              <a:buNone/>
              <a:defRPr sz="36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Tree>
    <p:extLst>
      <p:ext uri="{BB962C8B-B14F-4D97-AF65-F5344CB8AC3E}">
        <p14:creationId xmlns:p14="http://schemas.microsoft.com/office/powerpoint/2010/main" val="333002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328880398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p:nvSpPr>
        <p:spPr>
          <a:xfrm>
            <a:off x="255070" y="2493817"/>
            <a:ext cx="1402773"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1875559" y="3198169"/>
            <a:ext cx="7013372" cy="461665"/>
          </a:xfrm>
        </p:spPr>
        <p:txBody>
          <a:bodyPr vert="horz" wrap="square" anchor="ctr">
            <a:spAutoFit/>
          </a:bodyPr>
          <a:lstStyle>
            <a:lvl1pPr>
              <a:defRPr sz="3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p:ph type="body" sz="quarter" idx="10" hasCustomPrompt="1"/>
          </p:nvPr>
        </p:nvSpPr>
        <p:spPr>
          <a:xfrm>
            <a:off x="566326" y="3152000"/>
            <a:ext cx="904094" cy="553998"/>
          </a:xfrm>
        </p:spPr>
        <p:txBody>
          <a:bodyPr wrap="none" anchor="ctr" anchorCtr="1">
            <a:spAutoFit/>
          </a:bodyPr>
          <a:lstStyle>
            <a:lvl1pPr marL="0" indent="0">
              <a:buNone/>
              <a:defRPr sz="36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99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eneral Title">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2362200"/>
            <a:ext cx="8077200" cy="685800"/>
          </a:xfrm>
        </p:spPr>
        <p:txBody>
          <a:bodyPr/>
          <a:lstStyle>
            <a:lvl1pPr algn="ctr">
              <a:defRPr sz="3600">
                <a:solidFill>
                  <a:srgbClr val="39683E"/>
                </a:solidFill>
              </a:defRPr>
            </a:lvl1pPr>
          </a:lstStyle>
          <a:p>
            <a:pPr lvl="0"/>
            <a:r>
              <a:rPr lang="en-US"/>
              <a:t>Click to edit Master text styles</a:t>
            </a:r>
          </a:p>
        </p:txBody>
      </p:sp>
      <p:sp>
        <p:nvSpPr>
          <p:cNvPr id="8" name="Text Placeholder 7"/>
          <p:cNvSpPr>
            <a:spLocks noGrp="1"/>
          </p:cNvSpPr>
          <p:nvPr>
            <p:ph type="body" sz="quarter" idx="13"/>
          </p:nvPr>
        </p:nvSpPr>
        <p:spPr>
          <a:xfrm>
            <a:off x="457200" y="3429000"/>
            <a:ext cx="8077200" cy="609600"/>
          </a:xfrm>
        </p:spPr>
        <p:txBody>
          <a:bodyPr/>
          <a:lstStyle>
            <a:lvl1pPr algn="ctr">
              <a:defRPr>
                <a:solidFill>
                  <a:srgbClr val="717171"/>
                </a:solidFill>
              </a:defRPr>
            </a:lvl1pPr>
          </a:lstStyle>
          <a:p>
            <a:pPr lvl="0"/>
            <a:r>
              <a:rPr lang="en-US"/>
              <a:t>Click to edit Master text styles</a:t>
            </a:r>
          </a:p>
        </p:txBody>
      </p:sp>
      <p:sp>
        <p:nvSpPr>
          <p:cNvPr id="4" name="Date Placeholder 21"/>
          <p:cNvSpPr>
            <a:spLocks noGrp="1"/>
          </p:cNvSpPr>
          <p:nvPr>
            <p:ph type="dt" sz="half" idx="14"/>
          </p:nvPr>
        </p:nvSpPr>
        <p:spPr/>
        <p:txBody>
          <a:bodyPr/>
          <a:lstStyle>
            <a:lvl1pPr>
              <a:defRPr/>
            </a:lvl1pPr>
          </a:lstStyle>
          <a:p>
            <a:pPr>
              <a:defRPr/>
            </a:pPr>
            <a:r>
              <a:rPr lang="en-US"/>
              <a:t>Date</a:t>
            </a:r>
          </a:p>
        </p:txBody>
      </p:sp>
      <p:sp>
        <p:nvSpPr>
          <p:cNvPr id="5" name="Slide Number Placeholder 23"/>
          <p:cNvSpPr>
            <a:spLocks noGrp="1"/>
          </p:cNvSpPr>
          <p:nvPr>
            <p:ph type="sldNum" sz="quarter" idx="15"/>
          </p:nvPr>
        </p:nvSpPr>
        <p:spPr/>
        <p:txBody>
          <a:bodyPr/>
          <a:lstStyle>
            <a:lvl1pPr>
              <a:defRPr/>
            </a:lvl1pPr>
          </a:lstStyle>
          <a:p>
            <a:fld id="{D9139B94-AD0A-4254-811B-81BF6F78EED9}" type="slidenum">
              <a:rPr lang="en-US" altLang="en-US"/>
              <a:pPr/>
              <a:t>‹#›</a:t>
            </a:fld>
            <a:endParaRPr lang="en-US" altLang="en-US"/>
          </a:p>
        </p:txBody>
      </p:sp>
    </p:spTree>
    <p:extLst>
      <p:ext uri="{BB962C8B-B14F-4D97-AF65-F5344CB8AC3E}">
        <p14:creationId xmlns:p14="http://schemas.microsoft.com/office/powerpoint/2010/main" val="38293633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385032591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Slide Title"/>
          <p:cNvSpPr>
            <a:spLocks noGrp="1"/>
          </p:cNvSpPr>
          <p:nvPr>
            <p:ph type="title" hasCustomPrompt="1"/>
          </p:nvPr>
        </p:nvSpPr>
        <p:spPr>
          <a:xfrm>
            <a:off x="1145844" y="3198169"/>
            <a:ext cx="6852312" cy="461665"/>
          </a:xfrm>
        </p:spPr>
        <p:txBody>
          <a:bodyPr vert="horz" wrap="square" anchor="ctr">
            <a:spAutoFit/>
          </a:bodyPr>
          <a:lstStyle>
            <a:lvl1pPr algn="ctr">
              <a:defRPr sz="3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129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16658244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655259"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4837180"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655259"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4837180"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2746220"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6928139" y="1322205"/>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2746220"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6928139" y="3786812"/>
            <a:ext cx="980505" cy="1314478"/>
          </a:xfrm>
          <a:prstGeom prst="ellipse">
            <a:avLst/>
          </a:prstGeom>
          <a:pattFill prst="pct10">
            <a:fgClr>
              <a:schemeClr val="bg1">
                <a:lumMod val="75000"/>
              </a:schemeClr>
            </a:fgClr>
            <a:bgClr>
              <a:schemeClr val="bg1">
                <a:lumMod val="95000"/>
              </a:schemeClr>
            </a:bgClr>
          </a:pattFill>
        </p:spPr>
        <p:txBody>
          <a:bodyPr tIns="720000" anchor="ctr" anchorCtr="1"/>
          <a:lstStyle>
            <a:lvl1pPr marL="171450" marR="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750"/>
            </a:lvl1pPr>
          </a:lstStyle>
          <a:p>
            <a:pPr marL="171450" marR="0" lvl="0" indent="-171450" algn="l" defTabSz="685800"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332186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91725019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255070" y="404522"/>
            <a:ext cx="8633861" cy="738664"/>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255070" y="1579348"/>
            <a:ext cx="863386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p:nvSpPr>
        <p:spPr>
          <a:xfrm>
            <a:off x="97631" y="281412"/>
            <a:ext cx="74923"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597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16556771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4771129" y="1384615"/>
            <a:ext cx="4171457" cy="1423467"/>
          </a:xfrm>
        </p:spPr>
        <p:txBody>
          <a:bodyPr>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baseline="0">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53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426564242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0"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sz="24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a:solidFill>
                  <a:schemeClr val="bg1"/>
                </a:solidFill>
              </a:defRPr>
            </a:lvl4pPr>
            <a:lvl5pPr>
              <a:spcAft>
                <a:spcPts val="450"/>
              </a:spcAft>
              <a:defRPr baseline="0">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4771129" y="1384614"/>
            <a:ext cx="4117802"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784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2074342203"/>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4569714"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4771129" y="1384614"/>
            <a:ext cx="4171457"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p:nvSpPr>
        <p:spPr>
          <a:xfrm>
            <a:off x="8691200" y="6373769"/>
            <a:ext cx="23163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bg1"/>
                </a:solidFill>
              </a:rPr>
              <a:pPr lvl="0"/>
              <a:t>‹#›</a:t>
            </a:fld>
            <a:endParaRPr lang="en-US" sz="75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781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317049255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p:nvSpPr>
        <p:spPr>
          <a:xfrm>
            <a:off x="0" y="-1"/>
            <a:ext cx="4574286"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4171457" cy="369332"/>
          </a:xfrm>
        </p:spPr>
        <p:txBody>
          <a:bodyPr vert="horz" lIns="0" tIns="0" rIns="0" bIns="0" rtlCol="0" anchor="ctr" anchorCtr="0">
            <a:spAutoFit/>
          </a:bodyPr>
          <a:lstStyle>
            <a:lvl1pPr>
              <a:defRPr lang="en-US" sz="24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255071" y="1384615"/>
            <a:ext cx="4171457" cy="1423467"/>
          </a:xfrm>
        </p:spPr>
        <p:txBody>
          <a:bodyPr>
            <a:spAutoFit/>
          </a:bodyPr>
          <a:lstStyle>
            <a:lvl1pPr marL="0" indent="0">
              <a:spcAft>
                <a:spcPts val="450"/>
              </a:spcAft>
              <a:buNone/>
              <a:defRPr>
                <a:solidFill>
                  <a:schemeClr val="bg1"/>
                </a:solidFill>
              </a:defRPr>
            </a:lvl1pPr>
            <a:lvl2pPr marL="171450" indent="-171450">
              <a:spcAft>
                <a:spcPts val="450"/>
              </a:spcAft>
              <a:defRPr>
                <a:solidFill>
                  <a:schemeClr val="bg1"/>
                </a:solidFill>
              </a:defRPr>
            </a:lvl2pPr>
            <a:lvl3pPr marL="342900" indent="-171450">
              <a:spcAft>
                <a:spcPts val="450"/>
              </a:spcAft>
              <a:defRPr>
                <a:solidFill>
                  <a:schemeClr val="bg1"/>
                </a:solidFill>
              </a:defRPr>
            </a:lvl3pPr>
            <a:lvl4pPr marL="514350" indent="-171450">
              <a:spcAft>
                <a:spcPts val="450"/>
              </a:spcAft>
              <a:buFont typeface="Arial" panose="020B0604020202020204" pitchFamily="34" charset="0"/>
              <a:buChar char="•"/>
              <a:defRPr baseline="0">
                <a:solidFill>
                  <a:schemeClr val="bg1"/>
                </a:solidFill>
              </a:defRPr>
            </a:lvl4pPr>
            <a:lvl5pPr>
              <a:spcAft>
                <a:spcPts val="450"/>
              </a:spcAft>
              <a:defRPr baseline="0">
                <a:solidFill>
                  <a:schemeClr val="bg1"/>
                </a:solidFill>
              </a:defRPr>
            </a:lvl5pPr>
            <a:lvl6pPr>
              <a:spcAft>
                <a:spcPts val="45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4771129" y="1384614"/>
            <a:ext cx="4171457"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305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p:custDataLst>
              <p:tags r:id="rId1"/>
            </p:custDataLst>
            <p:extLst>
              <p:ext uri="{D42A27DB-BD31-4B8C-83A1-F6EECF244321}">
                <p14:modId xmlns:p14="http://schemas.microsoft.com/office/powerpoint/2010/main" val="16162379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255070" y="589188"/>
            <a:ext cx="8633861" cy="369332"/>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255070" y="1461559"/>
            <a:ext cx="8633861" cy="3049553"/>
          </a:xfrm>
        </p:spPr>
        <p:txBody>
          <a:bodyPr/>
          <a:lstStyle>
            <a:lvl1pPr marL="257175" indent="-257175">
              <a:spcAft>
                <a:spcPts val="225"/>
              </a:spcAft>
              <a:buFont typeface="+mj-lt"/>
              <a:buAutoNum type="arabicPeriod"/>
              <a:defRPr sz="1050">
                <a:latin typeface="+mn-lt"/>
              </a:defRPr>
            </a:lvl1pPr>
            <a:lvl2pPr marL="514350" indent="-254794">
              <a:spcAft>
                <a:spcPts val="225"/>
              </a:spcAft>
              <a:buClrTx/>
              <a:buFont typeface="+mj-lt"/>
              <a:buAutoNum type="alphaLcPeriod"/>
              <a:defRPr sz="1050">
                <a:latin typeface="+mn-lt"/>
              </a:defRPr>
            </a:lvl2pPr>
            <a:lvl3pPr marL="773906" indent="-259556">
              <a:spcAft>
                <a:spcPts val="225"/>
              </a:spcAft>
              <a:buFont typeface="Symbol" panose="05050102010706020507" pitchFamily="18" charset="2"/>
              <a:buChar char="-"/>
              <a:defRPr sz="1050">
                <a:latin typeface="+mn-lt"/>
              </a:defRPr>
            </a:lvl3pPr>
            <a:lvl4pPr marL="773906" indent="-259556">
              <a:spcAft>
                <a:spcPts val="225"/>
              </a:spcAft>
              <a:buFont typeface="Symbol" panose="05050102010706020507" pitchFamily="18" charset="2"/>
              <a:buChar char="-"/>
              <a:defRPr sz="105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3529380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p:custDataLst>
              <p:tags r:id="rId1"/>
            </p:custDataLst>
            <p:extLst>
              <p:ext uri="{D42A27DB-BD31-4B8C-83A1-F6EECF244321}">
                <p14:modId xmlns:p14="http://schemas.microsoft.com/office/powerpoint/2010/main" val="2805624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p:nvSpPr>
        <p:spPr>
          <a:xfrm>
            <a:off x="1" y="2482084"/>
            <a:ext cx="9143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584735" y="3198169"/>
            <a:ext cx="7974530" cy="461665"/>
          </a:xfrm>
        </p:spPr>
        <p:txBody>
          <a:bodyPr vert="horz" wrap="square" anchor="ctr">
            <a:spAutoFit/>
          </a:bodyPr>
          <a:lstStyle>
            <a:lvl1pPr algn="ctr">
              <a:defRPr sz="3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spTree>
    <p:extLst>
      <p:ext uri="{BB962C8B-B14F-4D97-AF65-F5344CB8AC3E}">
        <p14:creationId xmlns:p14="http://schemas.microsoft.com/office/powerpoint/2010/main" val="3567391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extLst>
              <p:ext uri="{D42A27DB-BD31-4B8C-83A1-F6EECF244321}">
                <p14:modId xmlns:p14="http://schemas.microsoft.com/office/powerpoint/2010/main" val="3038270851"/>
              </p:ext>
            </p:extLst>
          </p:nvPr>
        </p:nvGraphicFramePr>
        <p:xfrm>
          <a:off x="1591"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1591" y="1590"/>
                        <a:ext cx="1587" cy="1587"/>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254890" y="5356043"/>
            <a:ext cx="3963818"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4925292" y="5356043"/>
            <a:ext cx="3963818"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254889" y="1461557"/>
            <a:ext cx="3963818" cy="1549698"/>
          </a:xfrm>
        </p:spPr>
        <p:txBody>
          <a:bodyPr vert="horz" wrap="square" lIns="0" tIns="0" rIns="0" bIns="0" rtlCol="0">
            <a:noAutofit/>
          </a:bodyPr>
          <a:lstStyle>
            <a:lvl1pPr>
              <a:defRPr lang="de-DE" b="0" dirty="0">
                <a:latin typeface="+mj-lt"/>
              </a:defRPr>
            </a:lvl1pPr>
          </a:lstStyle>
          <a:p>
            <a:pPr marL="0" marR="0" lvl="0" indent="0" defTabSz="342892"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4925292" y="1461560"/>
            <a:ext cx="3963818" cy="1549698"/>
          </a:xfrm>
        </p:spPr>
        <p:txBody>
          <a:bodyPr vert="horz" wrap="square" lIns="0" tIns="0" rIns="0" bIns="0" rtlCol="0">
            <a:noAutofit/>
          </a:bodyPr>
          <a:lstStyle>
            <a:lvl1pPr>
              <a:defRPr lang="de-DE" b="0">
                <a:latin typeface="+mj-lt"/>
              </a:defRPr>
            </a:lvl1pPr>
          </a:lstStyle>
          <a:p>
            <a:pPr marL="0" marR="0" lvl="0" indent="0" defTabSz="342892"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254890" y="3011259"/>
            <a:ext cx="3963818"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4925292" y="3011259"/>
            <a:ext cx="3963818"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64724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1"/>
          <p:cNvSpPr>
            <a:spLocks noGrp="1"/>
          </p:cNvSpPr>
          <p:nvPr>
            <p:ph type="dt" sz="half" idx="10"/>
          </p:nvPr>
        </p:nvSpPr>
        <p:spPr/>
        <p:txBody>
          <a:bodyPr/>
          <a:lstStyle>
            <a:lvl1pPr>
              <a:defRPr/>
            </a:lvl1pPr>
          </a:lstStyle>
          <a:p>
            <a:pPr>
              <a:defRPr/>
            </a:pPr>
            <a:fld id="{B903D6D8-2AF3-48A3-8B9D-946A3D2F466F}" type="datetimeFigureOut">
              <a:rPr lang="en-US"/>
              <a:pPr>
                <a:defRPr/>
              </a:pPr>
              <a:t>7/16/2024</a:t>
            </a:fld>
            <a:endParaRPr lang="en-US"/>
          </a:p>
        </p:txBody>
      </p:sp>
      <p:sp>
        <p:nvSpPr>
          <p:cNvPr id="4" name="Slide Number Placeholder 23"/>
          <p:cNvSpPr>
            <a:spLocks noGrp="1"/>
          </p:cNvSpPr>
          <p:nvPr>
            <p:ph type="sldNum" sz="quarter" idx="11"/>
          </p:nvPr>
        </p:nvSpPr>
        <p:spPr/>
        <p:txBody>
          <a:bodyPr/>
          <a:lstStyle>
            <a:lvl1pPr>
              <a:defRPr/>
            </a:lvl1pPr>
          </a:lstStyle>
          <a:p>
            <a:fld id="{B8146582-2217-49EF-BF3A-F5FA9B9F78C4}" type="slidenum">
              <a:rPr lang="en-US" altLang="en-US"/>
              <a:pPr/>
              <a:t>‹#›</a:t>
            </a:fld>
            <a:endParaRPr lang="en-US" altLang="en-US"/>
          </a:p>
        </p:txBody>
      </p:sp>
    </p:spTree>
    <p:extLst>
      <p:ext uri="{BB962C8B-B14F-4D97-AF65-F5344CB8AC3E}">
        <p14:creationId xmlns:p14="http://schemas.microsoft.com/office/powerpoint/2010/main" val="3670446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p:custDataLst>
              <p:tags r:id="rId1"/>
            </p:custDataLst>
            <p:extLst>
              <p:ext uri="{D42A27DB-BD31-4B8C-83A1-F6EECF244321}">
                <p14:modId xmlns:p14="http://schemas.microsoft.com/office/powerpoint/2010/main" val="1781184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254889" y="1461559"/>
            <a:ext cx="266602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b="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41647" y="1461559"/>
            <a:ext cx="266602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b="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6223089" y="1461559"/>
            <a:ext cx="266602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b="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254889" y="2503441"/>
            <a:ext cx="2666022"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3241646" y="2503441"/>
            <a:ext cx="2666022"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6223088" y="2503441"/>
            <a:ext cx="2666022"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1511025936"/>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p:custDataLst>
              <p:tags r:id="rId1"/>
            </p:custDataLst>
            <p:extLst>
              <p:ext uri="{D42A27DB-BD31-4B8C-83A1-F6EECF244321}">
                <p14:modId xmlns:p14="http://schemas.microsoft.com/office/powerpoint/2010/main" val="407137303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254889"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2450582"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6841969"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254889" y="2503441"/>
            <a:ext cx="2047142" cy="207749"/>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2450582" y="2503441"/>
            <a:ext cx="2047142" cy="207749"/>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6841969" y="2503441"/>
            <a:ext cx="2047142" cy="207749"/>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4646275" y="1461559"/>
            <a:ext cx="2047142" cy="1041883"/>
          </a:xfrm>
          <a:prstGeom prst="rect">
            <a:avLst/>
          </a:prstGeom>
        </p:spPr>
        <p:txBody>
          <a:bodyPr vert="horz" wrap="square" lIns="0" tIns="0" rIns="0" bIns="0">
            <a:noAutofit/>
          </a:bodyPr>
          <a:lstStyle>
            <a:lvl1pPr marL="0" marR="0" indent="0" algn="l" defTabSz="342892" rtl="0" eaLnBrk="1" fontAlgn="auto" latinLnBrk="0" hangingPunct="1">
              <a:lnSpc>
                <a:spcPct val="100000"/>
              </a:lnSpc>
              <a:spcBef>
                <a:spcPts val="0"/>
              </a:spcBef>
              <a:spcAft>
                <a:spcPts val="0"/>
              </a:spcAft>
              <a:buClr>
                <a:schemeClr val="tx1"/>
              </a:buClr>
              <a:buSzTx/>
              <a:buFont typeface="Arial"/>
              <a:buNone/>
              <a:tabLst/>
              <a:defRPr sz="1350">
                <a:solidFill>
                  <a:schemeClr val="tx1"/>
                </a:solidFill>
                <a:latin typeface="+mj-lt"/>
              </a:defRPr>
            </a:lvl1pPr>
          </a:lstStyle>
          <a:p>
            <a:pPr marL="0" marR="0" lvl="0" indent="0" algn="l" defTabSz="342892"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4646275" y="2503441"/>
            <a:ext cx="2047142" cy="207749"/>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08817593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extLst>
              <p:ext uri="{D42A27DB-BD31-4B8C-83A1-F6EECF244321}">
                <p14:modId xmlns:p14="http://schemas.microsoft.com/office/powerpoint/2010/main" val="503538886"/>
              </p:ext>
            </p:extLst>
          </p:nvPr>
        </p:nvGraphicFramePr>
        <p:xfrm>
          <a:off x="1591"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1591" y="1590"/>
                        <a:ext cx="1587" cy="1587"/>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254889" y="5492520"/>
            <a:ext cx="266602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41646" y="5492520"/>
            <a:ext cx="266602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6223089" y="5492520"/>
            <a:ext cx="266602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254889" y="1461559"/>
            <a:ext cx="2666022" cy="207749"/>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41647" y="1461558"/>
            <a:ext cx="2666022" cy="207749"/>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6223089" y="1461559"/>
            <a:ext cx="2666022" cy="207749"/>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254889" y="3570058"/>
            <a:ext cx="2666022" cy="207749"/>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41646" y="3570058"/>
            <a:ext cx="2666022" cy="207749"/>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6223089" y="3570058"/>
            <a:ext cx="2666022" cy="207749"/>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40993917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1"/>
            </p:custDataLst>
            <p:extLst>
              <p:ext uri="{D42A27DB-BD31-4B8C-83A1-F6EECF244321}">
                <p14:modId xmlns:p14="http://schemas.microsoft.com/office/powerpoint/2010/main" val="136450362"/>
              </p:ext>
            </p:extLst>
          </p:nvPr>
        </p:nvGraphicFramePr>
        <p:xfrm>
          <a:off x="1591"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1591" y="1590"/>
                        <a:ext cx="1587" cy="1587"/>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254889"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2450582"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6841969"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254889" y="1461559"/>
            <a:ext cx="2047142" cy="207749"/>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2450582" y="1461558"/>
            <a:ext cx="2047142" cy="207749"/>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6841969" y="1461559"/>
            <a:ext cx="2047142" cy="207749"/>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254889" y="3570058"/>
            <a:ext cx="2047142" cy="207749"/>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2450582" y="3570058"/>
            <a:ext cx="2047142" cy="207749"/>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6841969" y="3570058"/>
            <a:ext cx="2047142" cy="207749"/>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4646275" y="5492520"/>
            <a:ext cx="2047142" cy="115416"/>
          </a:xfrm>
          <a:prstGeom prst="rect">
            <a:avLst/>
          </a:prstGeom>
        </p:spPr>
        <p:txBody>
          <a:bodyPr vert="horz" lIns="0" tIns="0" rIns="0" bIns="0"/>
          <a:lstStyle>
            <a:lvl1pPr marL="0" indent="0">
              <a:lnSpc>
                <a:spcPct val="100000"/>
              </a:lnSpc>
              <a:spcBef>
                <a:spcPts val="0"/>
              </a:spcBef>
              <a:buFontTx/>
              <a:buNone/>
              <a:defRPr sz="75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4646275" y="1461559"/>
            <a:ext cx="2047142" cy="207749"/>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4646275" y="3570058"/>
            <a:ext cx="2047142" cy="207749"/>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0596581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p:custDataLst>
              <p:tags r:id="rId1"/>
            </p:custDataLst>
            <p:extLst>
              <p:ext uri="{D42A27DB-BD31-4B8C-83A1-F6EECF244321}">
                <p14:modId xmlns:p14="http://schemas.microsoft.com/office/powerpoint/2010/main" val="89111948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4712277" y="1461558"/>
            <a:ext cx="4176834" cy="207749"/>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254889" y="1461558"/>
            <a:ext cx="4176834"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581310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p:custDataLst>
              <p:tags r:id="rId1"/>
            </p:custDataLst>
            <p:extLst>
              <p:ext uri="{D42A27DB-BD31-4B8C-83A1-F6EECF244321}">
                <p14:modId xmlns:p14="http://schemas.microsoft.com/office/powerpoint/2010/main" val="2989738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254889" y="1461558"/>
            <a:ext cx="4176522" cy="207749"/>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4712589" y="1461559"/>
            <a:ext cx="4176522"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57077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p:custDataLst>
              <p:tags r:id="rId1"/>
            </p:custDataLst>
            <p:extLst>
              <p:ext uri="{D42A27DB-BD31-4B8C-83A1-F6EECF244321}">
                <p14:modId xmlns:p14="http://schemas.microsoft.com/office/powerpoint/2010/main" val="223822964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191" y="1588"/>
                        <a:ext cx="1191" cy="1588"/>
                      </a:xfrm>
                      <a:prstGeom prst="rect">
                        <a:avLst/>
                      </a:prstGeom>
                    </p:spPr>
                  </p:pic>
                </p:oleObj>
              </mc:Fallback>
            </mc:AlternateContent>
          </a:graphicData>
        </a:graphic>
      </p:graphicFrame>
      <p:sp>
        <p:nvSpPr>
          <p:cNvPr id="3" name="Titel 2"/>
          <p:cNvSpPr>
            <a:spLocks noGrp="1"/>
          </p:cNvSpPr>
          <p:nvPr>
            <p:ph type="title"/>
          </p:nvPr>
        </p:nvSpPr>
        <p:spPr>
          <a:xfrm>
            <a:off x="254889" y="589188"/>
            <a:ext cx="8634222" cy="369332"/>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6216159" y="1461558"/>
            <a:ext cx="2672953" cy="207749"/>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254890" y="1461558"/>
            <a:ext cx="5570381" cy="1423467"/>
          </a:xfrm>
        </p:spPr>
        <p:txBody>
          <a:bodyPr/>
          <a:lstStyle>
            <a:lvl1pPr marL="0" indent="0">
              <a:spcAft>
                <a:spcPts val="450"/>
              </a:spcAft>
              <a:buNone/>
              <a:defRPr/>
            </a:lvl1pPr>
            <a:lvl2pPr marL="171450" indent="-171450">
              <a:spcAft>
                <a:spcPts val="450"/>
              </a:spcAft>
              <a:defRPr/>
            </a:lvl2pPr>
            <a:lvl3pPr marL="342900" indent="-171450">
              <a:spcAft>
                <a:spcPts val="450"/>
              </a:spcAft>
              <a:defRPr/>
            </a:lvl3pPr>
            <a:lvl4pPr marL="514350" indent="-171450">
              <a:spcAft>
                <a:spcPts val="450"/>
              </a:spcAft>
              <a:buFont typeface="Arial" panose="020B0604020202020204" pitchFamily="34" charset="0"/>
              <a:buChar char="•"/>
              <a:defRPr/>
            </a:lvl4pPr>
            <a:lvl5pPr>
              <a:spcAft>
                <a:spcPts val="450"/>
              </a:spcAft>
              <a:defRPr/>
            </a:lvl5pPr>
            <a:lvl6pPr>
              <a:spcAft>
                <a:spcPts val="45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06531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p:nvPicPr>
        <p:blipFill>
          <a:blip r:embed="rId2"/>
          <a:stretch>
            <a:fillRect/>
          </a:stretch>
        </p:blipFill>
        <p:spPr>
          <a:xfrm>
            <a:off x="2701383" y="2978824"/>
            <a:ext cx="3741234" cy="900352"/>
          </a:xfrm>
          <a:prstGeom prst="rect">
            <a:avLst/>
          </a:prstGeom>
        </p:spPr>
      </p:pic>
    </p:spTree>
    <p:extLst>
      <p:ext uri="{BB962C8B-B14F-4D97-AF65-F5344CB8AC3E}">
        <p14:creationId xmlns:p14="http://schemas.microsoft.com/office/powerpoint/2010/main" val="3544029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810108" y="3004990"/>
            <a:ext cx="3523785" cy="848020"/>
          </a:xfrm>
          <a:prstGeom prst="rect">
            <a:avLst/>
          </a:prstGeom>
        </p:spPr>
      </p:pic>
    </p:spTree>
    <p:extLst>
      <p:ext uri="{BB962C8B-B14F-4D97-AF65-F5344CB8AC3E}">
        <p14:creationId xmlns:p14="http://schemas.microsoft.com/office/powerpoint/2010/main" val="26679791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p:nvPicPr>
        <p:blipFill>
          <a:blip r:embed="rId2"/>
          <a:stretch>
            <a:fillRect/>
          </a:stretch>
        </p:blipFill>
        <p:spPr>
          <a:xfrm>
            <a:off x="2942888" y="2720898"/>
            <a:ext cx="3258225" cy="1416204"/>
          </a:xfrm>
          <a:prstGeom prst="rect">
            <a:avLst/>
          </a:prstGeom>
        </p:spPr>
      </p:pic>
    </p:spTree>
    <p:extLst>
      <p:ext uri="{BB962C8B-B14F-4D97-AF65-F5344CB8AC3E}">
        <p14:creationId xmlns:p14="http://schemas.microsoft.com/office/powerpoint/2010/main" val="3295663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fld id="{620764CE-6F55-43D3-B338-8696D47B9F56}" type="datetimeFigureOut">
              <a:rPr lang="en-US"/>
              <a:pPr>
                <a:defRPr/>
              </a:pPr>
              <a:t>7/16/2024</a:t>
            </a:fld>
            <a:endParaRPr lang="en-US"/>
          </a:p>
        </p:txBody>
      </p:sp>
      <p:sp>
        <p:nvSpPr>
          <p:cNvPr id="3" name="Slide Number Placeholder 23"/>
          <p:cNvSpPr>
            <a:spLocks noGrp="1"/>
          </p:cNvSpPr>
          <p:nvPr>
            <p:ph type="sldNum" sz="quarter" idx="11"/>
          </p:nvPr>
        </p:nvSpPr>
        <p:spPr/>
        <p:txBody>
          <a:bodyPr/>
          <a:lstStyle>
            <a:lvl1pPr>
              <a:defRPr/>
            </a:lvl1pPr>
          </a:lstStyle>
          <a:p>
            <a:fld id="{BE09FE18-C330-495A-834F-DBFEC0416831}" type="slidenum">
              <a:rPr lang="en-US" altLang="en-US"/>
              <a:pPr/>
              <a:t>‹#›</a:t>
            </a:fld>
            <a:endParaRPr lang="en-US" altLang="en-US"/>
          </a:p>
        </p:txBody>
      </p:sp>
    </p:spTree>
    <p:extLst>
      <p:ext uri="{BB962C8B-B14F-4D97-AF65-F5344CB8AC3E}">
        <p14:creationId xmlns:p14="http://schemas.microsoft.com/office/powerpoint/2010/main" val="9237698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946710" y="2722560"/>
            <a:ext cx="3250581" cy="1412880"/>
          </a:xfrm>
          <a:prstGeom prst="rect">
            <a:avLst/>
          </a:prstGeom>
        </p:spPr>
      </p:pic>
    </p:spTree>
    <p:extLst>
      <p:ext uri="{BB962C8B-B14F-4D97-AF65-F5344CB8AC3E}">
        <p14:creationId xmlns:p14="http://schemas.microsoft.com/office/powerpoint/2010/main" val="16481293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2"/>
          </p:nvPr>
        </p:nvSpPr>
        <p:spPr>
          <a:xfrm>
            <a:off x="228600" y="990600"/>
            <a:ext cx="8686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21"/>
          <p:cNvSpPr>
            <a:spLocks noGrp="1"/>
          </p:cNvSpPr>
          <p:nvPr>
            <p:ph type="dt" sz="half" idx="13"/>
          </p:nvPr>
        </p:nvSpPr>
        <p:spPr/>
        <p:txBody>
          <a:bodyPr/>
          <a:lstStyle>
            <a:lvl1pPr>
              <a:defRPr/>
            </a:lvl1pPr>
          </a:lstStyle>
          <a:p>
            <a:pPr>
              <a:defRPr/>
            </a:pPr>
            <a:fld id="{75A9590F-7215-4E1C-99A2-DBC069DB8FE5}" type="datetimeFigureOut">
              <a:rPr lang="en-US"/>
              <a:pPr>
                <a:defRPr/>
              </a:pPr>
              <a:t>7/16/2024</a:t>
            </a:fld>
            <a:endParaRPr lang="en-US"/>
          </a:p>
        </p:txBody>
      </p:sp>
      <p:sp>
        <p:nvSpPr>
          <p:cNvPr id="5" name="Slide Number Placeholder 23"/>
          <p:cNvSpPr>
            <a:spLocks noGrp="1"/>
          </p:cNvSpPr>
          <p:nvPr>
            <p:ph type="sldNum" sz="quarter" idx="14"/>
          </p:nvPr>
        </p:nvSpPr>
        <p:spPr/>
        <p:txBody>
          <a:bodyPr/>
          <a:lstStyle>
            <a:lvl1pPr>
              <a:defRPr/>
            </a:lvl1pPr>
          </a:lstStyle>
          <a:p>
            <a:fld id="{32C64831-05EF-44F5-A776-C55E0724FA88}" type="slidenum">
              <a:rPr lang="en-US" altLang="en-US"/>
              <a:pPr/>
              <a:t>‹#›</a:t>
            </a:fld>
            <a:endParaRPr lang="en-US" altLang="en-US"/>
          </a:p>
        </p:txBody>
      </p:sp>
    </p:spTree>
    <p:extLst>
      <p:ext uri="{BB962C8B-B14F-4D97-AF65-F5344CB8AC3E}">
        <p14:creationId xmlns:p14="http://schemas.microsoft.com/office/powerpoint/2010/main" val="17746407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Date Placeholder 21"/>
          <p:cNvSpPr>
            <a:spLocks noGrp="1"/>
          </p:cNvSpPr>
          <p:nvPr>
            <p:ph type="dt" sz="half" idx="10"/>
          </p:nvPr>
        </p:nvSpPr>
        <p:spPr/>
        <p:txBody>
          <a:bodyPr/>
          <a:lstStyle>
            <a:lvl1pPr>
              <a:defRPr/>
            </a:lvl1pPr>
          </a:lstStyle>
          <a:p>
            <a:pPr>
              <a:defRPr/>
            </a:pPr>
            <a:fld id="{620764CE-6F55-43D3-B338-8696D47B9F56}" type="datetimeFigureOut">
              <a:rPr lang="en-US"/>
              <a:pPr>
                <a:defRPr/>
              </a:pPr>
              <a:t>7/16/2024</a:t>
            </a:fld>
            <a:endParaRPr lang="en-US"/>
          </a:p>
        </p:txBody>
      </p:sp>
      <p:sp>
        <p:nvSpPr>
          <p:cNvPr id="3" name="Slide Number Placeholder 23"/>
          <p:cNvSpPr>
            <a:spLocks noGrp="1"/>
          </p:cNvSpPr>
          <p:nvPr>
            <p:ph type="sldNum" sz="quarter" idx="11"/>
          </p:nvPr>
        </p:nvSpPr>
        <p:spPr/>
        <p:txBody>
          <a:bodyPr/>
          <a:lstStyle>
            <a:lvl1pPr>
              <a:defRPr/>
            </a:lvl1pPr>
          </a:lstStyle>
          <a:p>
            <a:fld id="{BE09FE18-C330-495A-834F-DBFEC0416831}" type="slidenum">
              <a:rPr lang="en-US" altLang="en-US"/>
              <a:pPr/>
              <a:t>‹#›</a:t>
            </a:fld>
            <a:endParaRPr lang="en-US" altLang="en-US"/>
          </a:p>
        </p:txBody>
      </p:sp>
    </p:spTree>
    <p:extLst>
      <p:ext uri="{BB962C8B-B14F-4D97-AF65-F5344CB8AC3E}">
        <p14:creationId xmlns:p14="http://schemas.microsoft.com/office/powerpoint/2010/main" val="208193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228600" y="990600"/>
            <a:ext cx="8686800" cy="5410200"/>
          </a:xfrm>
        </p:spPr>
        <p:txBody>
          <a:bodyPr/>
          <a:lstStyle/>
          <a:p>
            <a:pPr lvl="0"/>
            <a:r>
              <a:rPr lang="en-US"/>
              <a:t>Click to edit Master text styles</a:t>
            </a:r>
          </a:p>
        </p:txBody>
      </p:sp>
      <p:sp>
        <p:nvSpPr>
          <p:cNvPr id="4" name="Date Placeholder 21"/>
          <p:cNvSpPr>
            <a:spLocks noGrp="1"/>
          </p:cNvSpPr>
          <p:nvPr>
            <p:ph type="dt" sz="half" idx="13"/>
          </p:nvPr>
        </p:nvSpPr>
        <p:spPr/>
        <p:txBody>
          <a:bodyPr/>
          <a:lstStyle>
            <a:lvl1pPr>
              <a:defRPr/>
            </a:lvl1pPr>
          </a:lstStyle>
          <a:p>
            <a:pPr>
              <a:defRPr/>
            </a:pPr>
            <a:fld id="{24D32B29-AD99-44F4-B840-9C6AE47156B6}" type="datetimeFigureOut">
              <a:rPr lang="en-US"/>
              <a:pPr>
                <a:defRPr/>
              </a:pPr>
              <a:t>7/16/2024</a:t>
            </a:fld>
            <a:endParaRPr lang="en-US"/>
          </a:p>
        </p:txBody>
      </p:sp>
      <p:sp>
        <p:nvSpPr>
          <p:cNvPr id="5" name="Slide Number Placeholder 23"/>
          <p:cNvSpPr>
            <a:spLocks noGrp="1"/>
          </p:cNvSpPr>
          <p:nvPr>
            <p:ph type="sldNum" sz="quarter" idx="14"/>
          </p:nvPr>
        </p:nvSpPr>
        <p:spPr/>
        <p:txBody>
          <a:bodyPr/>
          <a:lstStyle>
            <a:lvl1pPr>
              <a:defRPr/>
            </a:lvl1pPr>
          </a:lstStyle>
          <a:p>
            <a:fld id="{E3E1BEB1-CF20-42EE-BC63-C70050FEA803}" type="slidenum">
              <a:rPr lang="en-US" altLang="en-US"/>
              <a:pPr/>
              <a:t>‹#›</a:t>
            </a:fld>
            <a:endParaRPr lang="en-US" altLang="en-US"/>
          </a:p>
        </p:txBody>
      </p:sp>
    </p:spTree>
    <p:extLst>
      <p:ext uri="{BB962C8B-B14F-4D97-AF65-F5344CB8AC3E}">
        <p14:creationId xmlns:p14="http://schemas.microsoft.com/office/powerpoint/2010/main" val="39385294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slideLayout" Target="../slideLayouts/slideLayout74.xml"/><Relationship Id="rId50" Type="http://schemas.openxmlformats.org/officeDocument/2006/relationships/slideLayout" Target="../slideLayouts/slideLayout77.xml"/><Relationship Id="rId55" Type="http://schemas.openxmlformats.org/officeDocument/2006/relationships/slideLayout" Target="../slideLayouts/slideLayout82.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9" Type="http://schemas.openxmlformats.org/officeDocument/2006/relationships/slideLayout" Target="../slideLayouts/slideLayout56.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3" Type="http://schemas.openxmlformats.org/officeDocument/2006/relationships/slideLayout" Target="../slideLayouts/slideLayout80.xml"/><Relationship Id="rId58" Type="http://schemas.openxmlformats.org/officeDocument/2006/relationships/oleObject" Target="../embeddings/oleObject1.bin"/><Relationship Id="rId5" Type="http://schemas.openxmlformats.org/officeDocument/2006/relationships/slideLayout" Target="../slideLayouts/slideLayout32.xml"/><Relationship Id="rId61" Type="http://schemas.openxmlformats.org/officeDocument/2006/relationships/image" Target="../media/image14.png"/><Relationship Id="rId19" Type="http://schemas.openxmlformats.org/officeDocument/2006/relationships/slideLayout" Target="../slideLayouts/slideLayout4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slideLayout" Target="../slideLayouts/slideLayout75.xml"/><Relationship Id="rId56" Type="http://schemas.openxmlformats.org/officeDocument/2006/relationships/theme" Target="../theme/theme4.xml"/><Relationship Id="rId8" Type="http://schemas.openxmlformats.org/officeDocument/2006/relationships/slideLayout" Target="../slideLayouts/slideLayout35.xml"/><Relationship Id="rId51" Type="http://schemas.openxmlformats.org/officeDocument/2006/relationships/slideLayout" Target="../slideLayouts/slideLayout78.xml"/><Relationship Id="rId3" Type="http://schemas.openxmlformats.org/officeDocument/2006/relationships/slideLayout" Target="../slideLayouts/slideLayout30.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59" Type="http://schemas.openxmlformats.org/officeDocument/2006/relationships/image" Target="../media/image12.emf"/><Relationship Id="rId20" Type="http://schemas.openxmlformats.org/officeDocument/2006/relationships/slideLayout" Target="../slideLayouts/slideLayout47.xml"/><Relationship Id="rId41" Type="http://schemas.openxmlformats.org/officeDocument/2006/relationships/slideLayout" Target="../slideLayouts/slideLayout68.xml"/><Relationship Id="rId54" Type="http://schemas.openxmlformats.org/officeDocument/2006/relationships/slideLayout" Target="../slideLayouts/slideLayout81.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49" Type="http://schemas.openxmlformats.org/officeDocument/2006/relationships/slideLayout" Target="../slideLayouts/slideLayout76.xml"/><Relationship Id="rId57" Type="http://schemas.openxmlformats.org/officeDocument/2006/relationships/tags" Target="../tags/tag1.xml"/><Relationship Id="rId10" Type="http://schemas.openxmlformats.org/officeDocument/2006/relationships/slideLayout" Target="../slideLayouts/slideLayout37.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52" Type="http://schemas.openxmlformats.org/officeDocument/2006/relationships/slideLayout" Target="../slideLayouts/slideLayout79.xml"/><Relationship Id="rId60" Type="http://schemas.openxmlformats.org/officeDocument/2006/relationships/image" Target="../media/image13.png"/><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rgbClr val="717171"/>
                </a:solidFill>
                <a:latin typeface="Tahoma" pitchFamily="34" charset="0"/>
                <a:cs typeface="Tahoma" pitchFamily="34" charset="0"/>
              </a:defRPr>
            </a:lvl1pPr>
          </a:lstStyle>
          <a:p>
            <a:pPr>
              <a:defRPr/>
            </a:pPr>
            <a:r>
              <a:rPr lang="en-US"/>
              <a:t>Date</a:t>
            </a:r>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17171"/>
                </a:solidFill>
                <a:latin typeface="Tahoma" panose="020B0604030504040204" pitchFamily="34" charset="0"/>
                <a:cs typeface="Tahoma" panose="020B0604030504040204" pitchFamily="34" charset="0"/>
              </a:defRPr>
            </a:lvl1pPr>
          </a:lstStyle>
          <a:p>
            <a:fld id="{035E7C8A-34AD-4841-9F58-426FDFAEA42E}" type="slidenum">
              <a:rPr lang="en-US" altLang="en-US"/>
              <a:pPr/>
              <a:t>‹#›</a:t>
            </a:fld>
            <a:endParaRPr lang="en-US" altLang="en-US"/>
          </a:p>
        </p:txBody>
      </p:sp>
      <p:sp>
        <p:nvSpPr>
          <p:cNvPr id="2052" name="Text Placeholder 2"/>
          <p:cNvSpPr>
            <a:spLocks noGrp="1"/>
          </p:cNvSpPr>
          <p:nvPr>
            <p:ph type="body" idx="1"/>
          </p:nvPr>
        </p:nvSpPr>
        <p:spPr bwMode="auto">
          <a:xfrm>
            <a:off x="304800" y="1143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p:txBody>
      </p:sp>
      <p:pic>
        <p:nvPicPr>
          <p:cNvPr id="2053" name="Picture 4" descr="ADAlogoP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366713"/>
            <a:ext cx="182880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7"/>
          <p:cNvSpPr>
            <a:spLocks noChangeShapeType="1"/>
          </p:cNvSpPr>
          <p:nvPr/>
        </p:nvSpPr>
        <p:spPr bwMode="auto">
          <a:xfrm>
            <a:off x="304800" y="6477000"/>
            <a:ext cx="8534400" cy="0"/>
          </a:xfrm>
          <a:prstGeom prst="line">
            <a:avLst/>
          </a:prstGeom>
          <a:noFill/>
          <a:ln w="12700">
            <a:solidFill>
              <a:srgbClr val="808080"/>
            </a:solidFill>
            <a:round/>
            <a:headEnd/>
            <a:tailEnd/>
          </a:ln>
        </p:spPr>
        <p:txBody>
          <a:bodyPr wrap="none" anchor="ctr"/>
          <a:lstStyle/>
          <a:p>
            <a:pPr eaLnBrk="0" fontAlgn="auto" hangingPunct="0">
              <a:spcBef>
                <a:spcPts val="0"/>
              </a:spcBef>
              <a:spcAft>
                <a:spcPts val="0"/>
              </a:spcAft>
              <a:defRPr/>
            </a:pPr>
            <a:endParaRPr lang="en-US" sz="2400">
              <a:solidFill>
                <a:srgbClr val="000000"/>
              </a:solidFill>
              <a:latin typeface="Arial" charset="0"/>
              <a:ea typeface="ＭＳ Ｐゴシック" pitchFamily="1" charset="-128"/>
            </a:endParaRPr>
          </a:p>
        </p:txBody>
      </p:sp>
      <p:sp>
        <p:nvSpPr>
          <p:cNvPr id="19" name="Line 8"/>
          <p:cNvSpPr>
            <a:spLocks noChangeShapeType="1"/>
          </p:cNvSpPr>
          <p:nvPr/>
        </p:nvSpPr>
        <p:spPr bwMode="auto">
          <a:xfrm>
            <a:off x="304800" y="838200"/>
            <a:ext cx="8504238" cy="0"/>
          </a:xfrm>
          <a:prstGeom prst="line">
            <a:avLst/>
          </a:prstGeom>
          <a:noFill/>
          <a:ln w="28575">
            <a:solidFill>
              <a:srgbClr val="065901"/>
            </a:solidFill>
            <a:round/>
            <a:headEnd/>
            <a:tailEnd/>
          </a:ln>
        </p:spPr>
        <p:txBody>
          <a:bodyPr wrap="none" anchor="ctr"/>
          <a:lstStyle/>
          <a:p>
            <a:pPr eaLnBrk="0" fontAlgn="auto" hangingPunct="0">
              <a:spcBef>
                <a:spcPts val="0"/>
              </a:spcBef>
              <a:spcAft>
                <a:spcPts val="0"/>
              </a:spcAft>
              <a:defRPr/>
            </a:pPr>
            <a:endParaRPr lang="en-US" sz="2400">
              <a:solidFill>
                <a:srgbClr val="000000"/>
              </a:solidFill>
              <a:latin typeface="Arial" charset="0"/>
              <a:ea typeface="ＭＳ Ｐゴシック" pitchFamily="1" charset="-128"/>
            </a:endParaRPr>
          </a:p>
        </p:txBody>
      </p:sp>
      <p:sp>
        <p:nvSpPr>
          <p:cNvPr id="2056" name="Title Placeholder 20"/>
          <p:cNvSpPr>
            <a:spLocks noGrp="1"/>
          </p:cNvSpPr>
          <p:nvPr>
            <p:ph type="title"/>
          </p:nvPr>
        </p:nvSpPr>
        <p:spPr bwMode="auto">
          <a:xfrm>
            <a:off x="228600" y="3508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9" r:id="rId4"/>
  </p:sldLayoutIdLst>
  <p:hf hdr="0" dt="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fontAlgn="base">
        <a:spcBef>
          <a:spcPct val="0"/>
        </a:spcBef>
        <a:spcAft>
          <a:spcPct val="0"/>
        </a:spcAft>
        <a:defRPr sz="3800" b="1">
          <a:solidFill>
            <a:srgbClr val="39683E"/>
          </a:solidFill>
          <a:latin typeface="Myriad Pro" pitchFamily="34" charset="0"/>
        </a:defRPr>
      </a:lvl6pPr>
      <a:lvl7pPr marL="914400" algn="l" rtl="0" fontAlgn="base">
        <a:spcBef>
          <a:spcPct val="0"/>
        </a:spcBef>
        <a:spcAft>
          <a:spcPct val="0"/>
        </a:spcAft>
        <a:defRPr sz="3800" b="1">
          <a:solidFill>
            <a:srgbClr val="39683E"/>
          </a:solidFill>
          <a:latin typeface="Myriad Pro" pitchFamily="34" charset="0"/>
        </a:defRPr>
      </a:lvl7pPr>
      <a:lvl8pPr marL="1371600" algn="l" rtl="0" fontAlgn="base">
        <a:spcBef>
          <a:spcPct val="0"/>
        </a:spcBef>
        <a:spcAft>
          <a:spcPct val="0"/>
        </a:spcAft>
        <a:defRPr sz="3800" b="1">
          <a:solidFill>
            <a:srgbClr val="39683E"/>
          </a:solidFill>
          <a:latin typeface="Myriad Pro" pitchFamily="34" charset="0"/>
        </a:defRPr>
      </a:lvl8pPr>
      <a:lvl9pPr marL="1828800" algn="l" rtl="0" fontAlgn="base">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anose="020B0604020202020204"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anose="020B0604020202020204"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anose="020F0502020204030204"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anose="020B0604020202020204"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rgbClr val="717171"/>
                </a:solidFill>
                <a:latin typeface="Tahoma" pitchFamily="34" charset="0"/>
                <a:cs typeface="Tahoma" pitchFamily="34" charset="0"/>
              </a:defRPr>
            </a:lvl1pPr>
          </a:lstStyle>
          <a:p>
            <a:pPr>
              <a:defRPr/>
            </a:pPr>
            <a:fld id="{1766602A-C8AC-4DB7-BC85-847D7C6E7913}" type="datetimeFigureOut">
              <a:rPr lang="en-US"/>
              <a:pPr>
                <a:defRPr/>
              </a:pPr>
              <a:t>7/16/2024</a:t>
            </a:fld>
            <a:endParaRPr lang="en-US"/>
          </a:p>
        </p:txBody>
      </p:sp>
      <p:sp>
        <p:nvSpPr>
          <p:cNvPr id="24" name="Slide Number Placeholder 23"/>
          <p:cNvSpPr>
            <a:spLocks noGrp="1"/>
          </p:cNvSpPr>
          <p:nvPr>
            <p:ph type="sldNum" sz="quarter" idx="4"/>
          </p:nvPr>
        </p:nvSpPr>
        <p:spPr>
          <a:xfrm>
            <a:off x="6781800" y="6477000"/>
            <a:ext cx="2133600" cy="228600"/>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717171"/>
                </a:solidFill>
                <a:latin typeface="Tahoma" panose="020B0604030504040204" pitchFamily="34" charset="0"/>
                <a:cs typeface="Tahoma" panose="020B0604030504040204" pitchFamily="34" charset="0"/>
              </a:defRPr>
            </a:lvl1pPr>
          </a:lstStyle>
          <a:p>
            <a:fld id="{804DD875-5AF0-4072-A1E8-E1EFA963C59D}" type="slidenum">
              <a:rPr lang="en-US" altLang="en-US"/>
              <a:pPr/>
              <a:t>‹#›</a:t>
            </a:fld>
            <a:endParaRPr lang="en-US" altLang="en-US"/>
          </a:p>
        </p:txBody>
      </p:sp>
      <p:sp>
        <p:nvSpPr>
          <p:cNvPr id="3076" name="Text Placeholder 2"/>
          <p:cNvSpPr>
            <a:spLocks noGrp="1"/>
          </p:cNvSpPr>
          <p:nvPr>
            <p:ph type="body" idx="1"/>
          </p:nvPr>
        </p:nvSpPr>
        <p:spPr bwMode="auto">
          <a:xfrm>
            <a:off x="304800" y="1143000"/>
            <a:ext cx="853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p:txBody>
      </p:sp>
      <p:sp>
        <p:nvSpPr>
          <p:cNvPr id="18" name="Line 7"/>
          <p:cNvSpPr>
            <a:spLocks noChangeShapeType="1"/>
          </p:cNvSpPr>
          <p:nvPr/>
        </p:nvSpPr>
        <p:spPr bwMode="auto">
          <a:xfrm>
            <a:off x="304800" y="6477000"/>
            <a:ext cx="8534400" cy="0"/>
          </a:xfrm>
          <a:prstGeom prst="line">
            <a:avLst/>
          </a:prstGeom>
          <a:noFill/>
          <a:ln w="12700">
            <a:solidFill>
              <a:srgbClr val="808080"/>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19" name="Line 8"/>
          <p:cNvSpPr>
            <a:spLocks noChangeShapeType="1"/>
          </p:cNvSpPr>
          <p:nvPr/>
        </p:nvSpPr>
        <p:spPr bwMode="auto">
          <a:xfrm>
            <a:off x="304800" y="838200"/>
            <a:ext cx="8504238" cy="0"/>
          </a:xfrm>
          <a:prstGeom prst="line">
            <a:avLst/>
          </a:prstGeom>
          <a:noFill/>
          <a:ln w="28575">
            <a:solidFill>
              <a:srgbClr val="065901"/>
            </a:solidFill>
            <a:round/>
            <a:headEnd/>
            <a:tailEnd/>
          </a:ln>
        </p:spPr>
        <p:txBody>
          <a:bodyPr wrap="none" anchor="ctr"/>
          <a:lstStyle/>
          <a:p>
            <a:pPr eaLnBrk="0" hangingPunct="0">
              <a:defRPr/>
            </a:pPr>
            <a:endParaRPr lang="en-US" sz="2400">
              <a:solidFill>
                <a:srgbClr val="000000"/>
              </a:solidFill>
              <a:latin typeface="Arial" charset="0"/>
              <a:ea typeface="ＭＳ Ｐゴシック" pitchFamily="1" charset="-128"/>
            </a:endParaRPr>
          </a:p>
        </p:txBody>
      </p:sp>
      <p:sp>
        <p:nvSpPr>
          <p:cNvPr id="3079" name="Title Placeholder 20"/>
          <p:cNvSpPr>
            <a:spLocks noGrp="1"/>
          </p:cNvSpPr>
          <p:nvPr>
            <p:ph type="title"/>
          </p:nvPr>
        </p:nvSpPr>
        <p:spPr bwMode="auto">
          <a:xfrm>
            <a:off x="228600" y="350838"/>
            <a:ext cx="82296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3080" name="Picture 8" descr="Academy-of-Nutrition-and-Dietetics.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228600"/>
            <a:ext cx="2174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1" r:id="rId1"/>
    <p:sldLayoutId id="2147484020" r:id="rId2"/>
    <p:sldLayoutId id="2147484012" r:id="rId3"/>
    <p:sldLayoutId id="2147484013" r:id="rId4"/>
    <p:sldLayoutId id="2147484014" r:id="rId5"/>
    <p:sldLayoutId id="2147484015" r:id="rId6"/>
    <p:sldLayoutId id="2147484016" r:id="rId7"/>
    <p:sldLayoutId id="2147484017" r:id="rId8"/>
    <p:sldLayoutId id="2147484018" r:id="rId9"/>
    <p:sldLayoutId id="2147484021" r:id="rId10"/>
    <p:sldLayoutId id="2147484022" r:id="rId11"/>
  </p:sldLayoutIdLst>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anose="020B0604020202020204"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anose="020B0604020202020204" pitchFamily="34" charset="0"/>
        <a:buChar char="•"/>
        <a:defRPr sz="2800" kern="1200">
          <a:solidFill>
            <a:srgbClr val="717171"/>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anose="020F0502020204030204"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anose="020B0604020202020204" pitchFamily="34" charset="0"/>
        <a:buChar char="•"/>
        <a:defRPr sz="2000" kern="1200">
          <a:solidFill>
            <a:srgbClr val="717171"/>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Date Placeholder 21"/>
          <p:cNvSpPr>
            <a:spLocks noGrp="1"/>
          </p:cNvSpPr>
          <p:nvPr>
            <p:ph type="dt" sz="half" idx="2"/>
          </p:nvPr>
        </p:nvSpPr>
        <p:spPr>
          <a:xfrm>
            <a:off x="228600" y="6477000"/>
            <a:ext cx="2133600" cy="228600"/>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9041E539-FE34-41E2-A04E-5E9A29F00556}" type="datetime1">
              <a:rPr lang="en-US"/>
              <a:pPr>
                <a:defRPr/>
              </a:pPr>
              <a:t>7/16/2024</a:t>
            </a:fld>
            <a:endParaRPr lang="en-US" dirty="0"/>
          </a:p>
        </p:txBody>
      </p:sp>
    </p:spTree>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Lst>
  <p:hf hdr="0" ftr="0"/>
  <p:txStyles>
    <p:titleStyle>
      <a:lvl1pPr algn="l" rtl="0" eaLnBrk="0" fontAlgn="base" hangingPunct="0">
        <a:spcBef>
          <a:spcPct val="0"/>
        </a:spcBef>
        <a:spcAft>
          <a:spcPct val="0"/>
        </a:spcAft>
        <a:defRPr sz="3000" kern="1200">
          <a:solidFill>
            <a:srgbClr val="39683E"/>
          </a:solidFill>
          <a:latin typeface="Tahoma" pitchFamily="34" charset="0"/>
          <a:ea typeface="+mj-ea"/>
          <a:cs typeface="Tahoma" pitchFamily="34" charset="0"/>
        </a:defRPr>
      </a:lvl1pPr>
      <a:lvl2pPr algn="l" rtl="0" eaLnBrk="0" fontAlgn="base" hangingPunct="0">
        <a:spcBef>
          <a:spcPct val="0"/>
        </a:spcBef>
        <a:spcAft>
          <a:spcPct val="0"/>
        </a:spcAft>
        <a:defRPr sz="3000">
          <a:solidFill>
            <a:srgbClr val="39683E"/>
          </a:solidFill>
          <a:latin typeface="Tahoma" pitchFamily="34" charset="0"/>
          <a:cs typeface="Tahoma" pitchFamily="34" charset="0"/>
        </a:defRPr>
      </a:lvl2pPr>
      <a:lvl3pPr algn="l" rtl="0" eaLnBrk="0" fontAlgn="base" hangingPunct="0">
        <a:spcBef>
          <a:spcPct val="0"/>
        </a:spcBef>
        <a:spcAft>
          <a:spcPct val="0"/>
        </a:spcAft>
        <a:defRPr sz="3000">
          <a:solidFill>
            <a:srgbClr val="39683E"/>
          </a:solidFill>
          <a:latin typeface="Tahoma" pitchFamily="34" charset="0"/>
          <a:cs typeface="Tahoma" pitchFamily="34" charset="0"/>
        </a:defRPr>
      </a:lvl3pPr>
      <a:lvl4pPr algn="l" rtl="0" eaLnBrk="0" fontAlgn="base" hangingPunct="0">
        <a:spcBef>
          <a:spcPct val="0"/>
        </a:spcBef>
        <a:spcAft>
          <a:spcPct val="0"/>
        </a:spcAft>
        <a:defRPr sz="3000">
          <a:solidFill>
            <a:srgbClr val="39683E"/>
          </a:solidFill>
          <a:latin typeface="Tahoma" pitchFamily="34" charset="0"/>
          <a:cs typeface="Tahoma" pitchFamily="34" charset="0"/>
        </a:defRPr>
      </a:lvl4pPr>
      <a:lvl5pPr algn="l" rtl="0" eaLnBrk="0" fontAlgn="base" hangingPunct="0">
        <a:spcBef>
          <a:spcPct val="0"/>
        </a:spcBef>
        <a:spcAft>
          <a:spcPct val="0"/>
        </a:spcAft>
        <a:defRPr sz="3000">
          <a:solidFill>
            <a:srgbClr val="39683E"/>
          </a:solidFill>
          <a:latin typeface="Tahoma" pitchFamily="34" charset="0"/>
          <a:cs typeface="Tahoma" pitchFamily="34" charset="0"/>
        </a:defRPr>
      </a:lvl5pPr>
      <a:lvl6pPr marL="457200" algn="l" rtl="0" eaLnBrk="1" fontAlgn="base" hangingPunct="1">
        <a:spcBef>
          <a:spcPct val="0"/>
        </a:spcBef>
        <a:spcAft>
          <a:spcPct val="0"/>
        </a:spcAft>
        <a:defRPr sz="3800" b="1">
          <a:solidFill>
            <a:srgbClr val="39683E"/>
          </a:solidFill>
          <a:latin typeface="Myriad Pro" pitchFamily="34" charset="0"/>
        </a:defRPr>
      </a:lvl6pPr>
      <a:lvl7pPr marL="914400" algn="l" rtl="0" eaLnBrk="1" fontAlgn="base" hangingPunct="1">
        <a:spcBef>
          <a:spcPct val="0"/>
        </a:spcBef>
        <a:spcAft>
          <a:spcPct val="0"/>
        </a:spcAft>
        <a:defRPr sz="3800" b="1">
          <a:solidFill>
            <a:srgbClr val="39683E"/>
          </a:solidFill>
          <a:latin typeface="Myriad Pro" pitchFamily="34" charset="0"/>
        </a:defRPr>
      </a:lvl7pPr>
      <a:lvl8pPr marL="1371600" algn="l" rtl="0" eaLnBrk="1" fontAlgn="base" hangingPunct="1">
        <a:spcBef>
          <a:spcPct val="0"/>
        </a:spcBef>
        <a:spcAft>
          <a:spcPct val="0"/>
        </a:spcAft>
        <a:defRPr sz="3800" b="1">
          <a:solidFill>
            <a:srgbClr val="39683E"/>
          </a:solidFill>
          <a:latin typeface="Myriad Pro" pitchFamily="34" charset="0"/>
        </a:defRPr>
      </a:lvl8pPr>
      <a:lvl9pPr marL="1828800" algn="l" rtl="0" eaLnBrk="1" fontAlgn="base" hangingPunct="1">
        <a:spcBef>
          <a:spcPct val="0"/>
        </a:spcBef>
        <a:spcAft>
          <a:spcPct val="0"/>
        </a:spcAft>
        <a:defRPr sz="3800" b="1">
          <a:solidFill>
            <a:srgbClr val="39683E"/>
          </a:solidFill>
          <a:latin typeface="Myriad Pro" pitchFamily="34" charset="0"/>
        </a:defRPr>
      </a:lvl9pPr>
    </p:titleStyle>
    <p:bodyStyle>
      <a:lvl1pPr marL="342900" indent="-342900" algn="l" rtl="0" eaLnBrk="0" fontAlgn="base" hangingPunct="0">
        <a:spcBef>
          <a:spcPct val="0"/>
        </a:spcBef>
        <a:spcAft>
          <a:spcPct val="0"/>
        </a:spcAft>
        <a:buFont typeface="Arial" panose="020B0604020202020204" pitchFamily="34" charset="0"/>
        <a:defRPr sz="3200" kern="1200">
          <a:solidFill>
            <a:srgbClr val="39683E"/>
          </a:solidFill>
          <a:latin typeface="Tahoma" pitchFamily="34" charset="0"/>
          <a:ea typeface="+mn-ea"/>
          <a:cs typeface="Tahoma" pitchFamily="34" charset="0"/>
        </a:defRPr>
      </a:lvl1pPr>
      <a:lvl2pPr marL="801688" indent="-344488" algn="l" rtl="0" eaLnBrk="0" fontAlgn="base" hangingPunct="0">
        <a:spcBef>
          <a:spcPct val="0"/>
        </a:spcBef>
        <a:spcAft>
          <a:spcPct val="0"/>
        </a:spcAft>
        <a:buFont typeface="Arial" panose="020B0604020202020204" pitchFamily="34" charset="0"/>
        <a:buChar char="•"/>
        <a:defRPr sz="2800" kern="1200">
          <a:solidFill>
            <a:srgbClr val="969696"/>
          </a:solidFill>
          <a:latin typeface="Tahoma" pitchFamily="34" charset="0"/>
          <a:ea typeface="+mn-ea"/>
          <a:cs typeface="Tahoma" pitchFamily="34" charset="0"/>
        </a:defRPr>
      </a:lvl2pPr>
      <a:lvl3pPr marL="1258888" indent="-344488" algn="l" rtl="0" eaLnBrk="0" fontAlgn="base" hangingPunct="0">
        <a:spcBef>
          <a:spcPct val="0"/>
        </a:spcBef>
        <a:spcAft>
          <a:spcPct val="0"/>
        </a:spcAft>
        <a:buSzPct val="90000"/>
        <a:buFont typeface="Calibri" panose="020F0502020204030204" pitchFamily="34" charset="0"/>
        <a:buChar char="–"/>
        <a:defRPr sz="2400" kern="1200">
          <a:solidFill>
            <a:srgbClr val="39683E"/>
          </a:solidFill>
          <a:latin typeface="Tahoma" pitchFamily="34" charset="0"/>
          <a:ea typeface="+mn-ea"/>
          <a:cs typeface="Tahoma" pitchFamily="34" charset="0"/>
        </a:defRPr>
      </a:lvl3pPr>
      <a:lvl4pPr marL="1539875" indent="-168275" algn="l" rtl="0" eaLnBrk="0" fontAlgn="base" hangingPunct="0">
        <a:spcBef>
          <a:spcPct val="0"/>
        </a:spcBef>
        <a:spcAft>
          <a:spcPct val="0"/>
        </a:spcAft>
        <a:buFont typeface="Arial" panose="020B0604020202020204" pitchFamily="34" charset="0"/>
        <a:buChar char="•"/>
        <a:defRPr sz="2000" kern="1200">
          <a:solidFill>
            <a:srgbClr val="969696"/>
          </a:solidFill>
          <a:latin typeface="Tahoma" pitchFamily="34" charset="0"/>
          <a:ea typeface="+mn-ea"/>
          <a:cs typeface="Tahom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p:custDataLst>
              <p:tags r:id="rId57"/>
            </p:custDataLst>
            <p:extLst>
              <p:ext uri="{D42A27DB-BD31-4B8C-83A1-F6EECF244321}">
                <p14:modId xmlns:p14="http://schemas.microsoft.com/office/powerpoint/2010/main" val="158137775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name="think-cell Slide" r:id="rId58" imgW="272" imgH="272" progId="TCLayout.ActiveDocument.1">
                  <p:embed/>
                </p:oleObj>
              </mc:Choice>
              <mc:Fallback>
                <p:oleObj name="think-cell Slide" r:id="rId58"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9"/>
                      <a:stretch>
                        <a:fillRect/>
                      </a:stretch>
                    </p:blipFill>
                    <p:spPr>
                      <a:xfrm>
                        <a:off x="1191" y="1588"/>
                        <a:ext cx="1191"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255070" y="650744"/>
            <a:ext cx="8633861" cy="369332"/>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255070" y="1579348"/>
            <a:ext cx="8633861" cy="1423467"/>
          </a:xfrm>
          <a:prstGeom prst="rect">
            <a:avLst/>
          </a:prstGeom>
        </p:spPr>
        <p:txBody>
          <a:bodyPr vert="horz" lIns="0" tIns="0" rIns="0" bIns="0" rtlCol="0">
            <a:spAutoFit/>
          </a:bodyPr>
          <a:lstStyle/>
          <a:p>
            <a:pPr lvl="0"/>
            <a:r>
              <a:rPr lang="en-US" dirty="0"/>
              <a:t>Click to edit Master text styles</a:t>
            </a:r>
          </a:p>
          <a:p>
            <a:pPr marL="171450" lvl="1" indent="-171450" algn="l" defTabSz="685800" rtl="0" eaLnBrk="1" latinLnBrk="0" hangingPunct="1">
              <a:lnSpc>
                <a:spcPct val="100000"/>
              </a:lnSpc>
              <a:spcBef>
                <a:spcPts val="0"/>
              </a:spcBef>
              <a:spcAft>
                <a:spcPts val="450"/>
              </a:spcAft>
              <a:buFont typeface="Wingdings" panose="05000000000000000000" pitchFamily="2" charset="2"/>
              <a:buChar char="§"/>
            </a:pPr>
            <a:r>
              <a:rPr lang="en-US" dirty="0"/>
              <a:t>First level</a:t>
            </a:r>
          </a:p>
          <a:p>
            <a:pPr marL="342900" lvl="2" indent="-171450" algn="l" defTabSz="685800" rtl="0" eaLnBrk="1" latinLnBrk="0" hangingPunct="1">
              <a:lnSpc>
                <a:spcPct val="100000"/>
              </a:lnSpc>
              <a:spcBef>
                <a:spcPts val="0"/>
              </a:spcBef>
              <a:spcAft>
                <a:spcPts val="450"/>
              </a:spcAft>
              <a:buFont typeface="Nunito Light" panose="00000400000000000000" pitchFamily="2" charset="0"/>
              <a:buChar char="–"/>
            </a:pPr>
            <a:r>
              <a:rPr lang="en-US" dirty="0"/>
              <a:t>Second level</a:t>
            </a:r>
          </a:p>
          <a:p>
            <a:pPr marL="514350" lvl="3" indent="-171450" algn="l" defTabSz="685800" rtl="0" eaLnBrk="1" latinLnBrk="0" hangingPunct="1">
              <a:lnSpc>
                <a:spcPct val="100000"/>
              </a:lnSpc>
              <a:spcBef>
                <a:spcPts val="450"/>
              </a:spcBef>
              <a:spcAft>
                <a:spcPts val="450"/>
              </a:spcAft>
              <a:buFont typeface="Arial" panose="020B0604020202020204" pitchFamily="34" charset="0"/>
              <a:buChar char="•"/>
            </a:pPr>
            <a:r>
              <a:rPr lang="en-US" dirty="0"/>
              <a:t>Third level</a:t>
            </a:r>
          </a:p>
          <a:p>
            <a:pPr marL="685800" lvl="5" indent="-171450" algn="l" defTabSz="685800" rtl="0" eaLnBrk="1" latinLnBrk="0" hangingPunct="1">
              <a:lnSpc>
                <a:spcPct val="100000"/>
              </a:lnSpc>
              <a:spcBef>
                <a:spcPts val="450"/>
              </a:spcBef>
              <a:spcAft>
                <a:spcPts val="45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p:nvPicPr>
        <p:blipFill>
          <a:blip r:embed="rId60">
            <a:clrChange>
              <a:clrFrom>
                <a:srgbClr val="FFFFFF"/>
              </a:clrFrom>
              <a:clrTo>
                <a:srgbClr val="FFFFFF">
                  <a:alpha val="0"/>
                </a:srgbClr>
              </a:clrTo>
            </a:clrChange>
          </a:blip>
          <a:stretch>
            <a:fillRect/>
          </a:stretch>
        </p:blipFill>
        <p:spPr>
          <a:xfrm rot="5400000" flipV="1">
            <a:off x="-1786276" y="1358344"/>
            <a:ext cx="3021830" cy="305142"/>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255070" y="6312603"/>
            <a:ext cx="518789"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p:nvSpPr>
        <p:spPr>
          <a:xfrm>
            <a:off x="885451" y="6482469"/>
            <a:ext cx="7672812"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p:nvSpPr>
        <p:spPr>
          <a:xfrm>
            <a:off x="8691200" y="6373769"/>
            <a:ext cx="23163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750" smtClean="0">
                <a:solidFill>
                  <a:schemeClr val="tx1"/>
                </a:solidFill>
              </a:rPr>
              <a:pPr lvl="0"/>
              <a:t>‹#›</a:t>
            </a:fld>
            <a:endParaRPr lang="en-US" sz="75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p:nvSpPr>
        <p:spPr>
          <a:xfrm>
            <a:off x="97631" y="527633"/>
            <a:ext cx="74923"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449845"/>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 id="2147484055" r:id="rId20"/>
    <p:sldLayoutId id="2147484056" r:id="rId21"/>
    <p:sldLayoutId id="2147484057" r:id="rId22"/>
    <p:sldLayoutId id="2147484058" r:id="rId23"/>
    <p:sldLayoutId id="2147484059" r:id="rId24"/>
    <p:sldLayoutId id="2147484060" r:id="rId25"/>
    <p:sldLayoutId id="2147484061" r:id="rId26"/>
    <p:sldLayoutId id="2147484062" r:id="rId27"/>
    <p:sldLayoutId id="2147484063" r:id="rId28"/>
    <p:sldLayoutId id="2147484064" r:id="rId29"/>
    <p:sldLayoutId id="2147484065" r:id="rId30"/>
    <p:sldLayoutId id="2147484066" r:id="rId31"/>
    <p:sldLayoutId id="2147484067" r:id="rId32"/>
    <p:sldLayoutId id="2147484068" r:id="rId33"/>
    <p:sldLayoutId id="2147484069" r:id="rId34"/>
    <p:sldLayoutId id="2147484070" r:id="rId35"/>
    <p:sldLayoutId id="2147484071" r:id="rId36"/>
    <p:sldLayoutId id="2147484072" r:id="rId37"/>
    <p:sldLayoutId id="2147484073" r:id="rId38"/>
    <p:sldLayoutId id="2147484074" r:id="rId39"/>
    <p:sldLayoutId id="2147484075" r:id="rId40"/>
    <p:sldLayoutId id="2147484076" r:id="rId41"/>
    <p:sldLayoutId id="2147484077" r:id="rId42"/>
    <p:sldLayoutId id="2147484078" r:id="rId43"/>
    <p:sldLayoutId id="2147484079" r:id="rId44"/>
    <p:sldLayoutId id="2147484080" r:id="rId45"/>
    <p:sldLayoutId id="2147484081" r:id="rId46"/>
    <p:sldLayoutId id="2147484082" r:id="rId47"/>
    <p:sldLayoutId id="2147484083" r:id="rId48"/>
    <p:sldLayoutId id="2147484084" r:id="rId49"/>
    <p:sldLayoutId id="2147484085" r:id="rId50"/>
    <p:sldLayoutId id="2147484086" r:id="rId51"/>
    <p:sldLayoutId id="2147484087" r:id="rId52"/>
    <p:sldLayoutId id="2147484088" r:id="rId53"/>
    <p:sldLayoutId id="2147484090" r:id="rId54"/>
    <p:sldLayoutId id="2147484091" r:id="rId55"/>
  </p:sldLayoutIdLst>
  <p:hf hdr="0" dt="0"/>
  <p:txStyles>
    <p:titleStyle>
      <a:lvl1pPr algn="l" defTabSz="685800" rtl="0" eaLnBrk="1" latinLnBrk="0" hangingPunct="1">
        <a:lnSpc>
          <a:spcPct val="100000"/>
        </a:lnSpc>
        <a:spcBef>
          <a:spcPct val="0"/>
        </a:spcBef>
        <a:buNone/>
        <a:defRPr lang="en-US" sz="2400" b="0" kern="1200">
          <a:solidFill>
            <a:schemeClr val="accent1"/>
          </a:solidFill>
          <a:latin typeface="+mj-lt"/>
          <a:ea typeface="+mj-ea"/>
          <a:cs typeface="+mj-cs"/>
        </a:defRPr>
      </a:lvl1pPr>
    </p:titleStyle>
    <p:bodyStyle>
      <a:lvl1pPr marL="0" indent="0" algn="l" defTabSz="685800" rtl="0" eaLnBrk="1" latinLnBrk="0" hangingPunct="1">
        <a:lnSpc>
          <a:spcPct val="100000"/>
        </a:lnSpc>
        <a:spcBef>
          <a:spcPts val="450"/>
        </a:spcBef>
        <a:spcAft>
          <a:spcPts val="450"/>
        </a:spcAft>
        <a:buFont typeface="Wingdings" panose="05000000000000000000" pitchFamily="2" charset="2"/>
        <a:buNone/>
        <a:defRPr lang="en-US" sz="1350" kern="1200" dirty="0">
          <a:solidFill>
            <a:schemeClr val="tx1"/>
          </a:solidFill>
          <a:latin typeface="+mn-lt"/>
          <a:ea typeface="+mn-ea"/>
          <a:cs typeface="+mn-cs"/>
        </a:defRPr>
      </a:lvl1pPr>
      <a:lvl2pPr marL="214313" indent="-214313" algn="l" defTabSz="685800" rtl="0" eaLnBrk="1" latinLnBrk="0" hangingPunct="1">
        <a:lnSpc>
          <a:spcPct val="100000"/>
        </a:lnSpc>
        <a:spcBef>
          <a:spcPts val="0"/>
        </a:spcBef>
        <a:spcAft>
          <a:spcPts val="450"/>
        </a:spcAft>
        <a:buFont typeface="Wingdings" panose="05000000000000000000" pitchFamily="2" charset="2"/>
        <a:buChar char="§"/>
        <a:defRPr lang="en-US" sz="1350" kern="1200" dirty="0" smtClean="0">
          <a:solidFill>
            <a:schemeClr val="tx1"/>
          </a:solidFill>
          <a:latin typeface="+mn-lt"/>
          <a:ea typeface="+mn-ea"/>
          <a:cs typeface="+mn-cs"/>
        </a:defRPr>
      </a:lvl2pPr>
      <a:lvl3pPr marL="214313" indent="-214313" algn="l" defTabSz="685800" rtl="0" eaLnBrk="1" latinLnBrk="0" hangingPunct="1">
        <a:lnSpc>
          <a:spcPct val="100000"/>
        </a:lnSpc>
        <a:spcBef>
          <a:spcPts val="0"/>
        </a:spcBef>
        <a:buFont typeface="Nunito Light" panose="00000400000000000000" pitchFamily="2" charset="0"/>
        <a:buChar char="–"/>
        <a:defRPr lang="en-US" sz="1350" kern="1200" dirty="0">
          <a:solidFill>
            <a:schemeClr val="tx1"/>
          </a:solidFill>
          <a:latin typeface="+mn-lt"/>
          <a:ea typeface="+mn-ea"/>
          <a:cs typeface="+mn-cs"/>
        </a:defRPr>
      </a:lvl3pPr>
      <a:lvl4pPr marL="385763" indent="-214313" algn="l" defTabSz="685800" rtl="0" eaLnBrk="1" latinLnBrk="0" hangingPunct="1">
        <a:lnSpc>
          <a:spcPct val="100000"/>
        </a:lnSpc>
        <a:spcBef>
          <a:spcPts val="450"/>
        </a:spcBef>
        <a:spcAft>
          <a:spcPts val="450"/>
        </a:spcAft>
        <a:buFont typeface="Nunito Light" panose="00000400000000000000" pitchFamily="2" charset="0"/>
        <a:buChar char="–"/>
        <a:defRPr lang="en-US" sz="1350" kern="1200" dirty="0">
          <a:solidFill>
            <a:schemeClr val="tx1"/>
          </a:solidFill>
          <a:latin typeface="+mn-lt"/>
          <a:ea typeface="+mn-ea"/>
          <a:cs typeface="+mn-cs"/>
        </a:defRPr>
      </a:lvl4pPr>
      <a:lvl5pPr marL="557213" indent="-214313" algn="l" defTabSz="685800" rtl="0" eaLnBrk="1" latinLnBrk="0" hangingPunct="1">
        <a:lnSpc>
          <a:spcPct val="100000"/>
        </a:lnSpc>
        <a:spcBef>
          <a:spcPts val="450"/>
        </a:spcBef>
        <a:spcAft>
          <a:spcPts val="450"/>
        </a:spcAft>
        <a:buFont typeface="Arial" panose="020B0604020202020204" pitchFamily="34" charset="0"/>
        <a:buChar char="•"/>
        <a:defRPr lang="en-US" sz="1350" kern="1200" dirty="0">
          <a:solidFill>
            <a:schemeClr val="tx1"/>
          </a:solidFill>
          <a:latin typeface="+mn-lt"/>
          <a:ea typeface="+mn-ea"/>
          <a:cs typeface="+mn-cs"/>
        </a:defRPr>
      </a:lvl5pPr>
      <a:lvl6pPr marL="685800" indent="-171450" algn="l" defTabSz="685800" rtl="0" eaLnBrk="1" latinLnBrk="0" hangingPunct="1">
        <a:lnSpc>
          <a:spcPct val="100000"/>
        </a:lnSpc>
        <a:spcBef>
          <a:spcPts val="450"/>
        </a:spcBef>
        <a:spcAft>
          <a:spcPts val="0"/>
        </a:spcAft>
        <a:buFont typeface="Courier New" panose="02070309020205020404" pitchFamily="49" charset="0"/>
        <a:buChar char="o"/>
        <a:defRPr lang="en-US" sz="1350" kern="1200" dirty="0">
          <a:solidFill>
            <a:schemeClr val="tx1"/>
          </a:solidFill>
          <a:latin typeface="+mn-lt"/>
          <a:ea typeface="+mn-ea"/>
          <a:cs typeface="+mn-cs"/>
        </a:defRPr>
      </a:lvl6pPr>
      <a:lvl7pPr marL="857250" indent="-171450" algn="l" defTabSz="685800" rtl="0" eaLnBrk="1" latinLnBrk="0" hangingPunct="1">
        <a:lnSpc>
          <a:spcPct val="100000"/>
        </a:lnSpc>
        <a:spcBef>
          <a:spcPts val="450"/>
        </a:spcBef>
        <a:buFont typeface="Wingdings" panose="05000000000000000000" pitchFamily="2" charset="2"/>
        <a:buChar char="Ø"/>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ndeal.org/" TargetMode="Externa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hyperlink" Target="https://www.pngall.com/budget-png/" TargetMode="External"/><Relationship Id="rId2" Type="http://schemas.openxmlformats.org/officeDocument/2006/relationships/image" Target="../media/image31.pn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andeal.org/"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hyperlink" Target="https://www.pickpik.com/blood-pressure-pressure-gauge-medical-the-test-gauge-equipment-136889" TargetMode="External"/><Relationship Id="rId2" Type="http://schemas.openxmlformats.org/officeDocument/2006/relationships/image" Target="../media/image29.jpe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hyperlink" Target="https://www.mynextmove.org/profile/summary/29-1031.00" TargetMode="External"/><Relationship Id="rId2" Type="http://schemas.openxmlformats.org/officeDocument/2006/relationships/image" Target="../media/image30.jpe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2"/>
          <p:cNvSpPr txBox="1">
            <a:spLocks/>
          </p:cNvSpPr>
          <p:nvPr/>
        </p:nvSpPr>
        <p:spPr bwMode="auto">
          <a:xfrm>
            <a:off x="152400" y="53340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dirty="0">
                <a:solidFill>
                  <a:schemeClr val="hlink"/>
                </a:solidFill>
                <a:hlinkClick r:id="rId2"/>
              </a:rPr>
              <a:t>www.andeal.org</a:t>
            </a:r>
            <a:r>
              <a:rPr lang="en-US" altLang="en-US" sz="1600" dirty="0">
                <a:solidFill>
                  <a:schemeClr val="hlink"/>
                </a:solidFill>
              </a:rPr>
              <a:t>  </a:t>
            </a:r>
          </a:p>
          <a:p>
            <a:pPr algn="ctr">
              <a:buFont typeface="Arial" panose="020B0604020202020204" pitchFamily="34" charset="0"/>
              <a:buNone/>
            </a:pPr>
            <a:endParaRPr lang="en-US" altLang="en-US" sz="3200" dirty="0">
              <a:solidFill>
                <a:srgbClr val="717171"/>
              </a:solidFill>
              <a:latin typeface="Tahoma" panose="020B0604030504040204" pitchFamily="34" charset="0"/>
              <a:cs typeface="Tahoma" panose="020B0604030504040204" pitchFamily="34" charset="0"/>
            </a:endParaRPr>
          </a:p>
        </p:txBody>
      </p:sp>
      <p:sp>
        <p:nvSpPr>
          <p:cNvPr id="6" name="Rectangle 5"/>
          <p:cNvSpPr/>
          <p:nvPr/>
        </p:nvSpPr>
        <p:spPr>
          <a:xfrm>
            <a:off x="457200" y="1295400"/>
            <a:ext cx="8229600" cy="3657600"/>
          </a:xfrm>
          <a:prstGeom prst="rect">
            <a:avLst/>
          </a:prstGeom>
          <a:solidFill>
            <a:srgbClr val="8C4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dirty="0">
                <a:solidFill>
                  <a:schemeClr val="bg1"/>
                </a:solidFill>
                <a:effectLst/>
              </a:rPr>
              <a:t>Pre-Hypertension and Hypertension</a:t>
            </a:r>
          </a:p>
          <a:p>
            <a:pPr algn="ctr">
              <a:defRPr/>
            </a:pPr>
            <a:r>
              <a:rPr lang="en-US" sz="4000" dirty="0">
                <a:solidFill>
                  <a:schemeClr val="bg1"/>
                </a:solidFill>
                <a:effectLst/>
              </a:rPr>
              <a:t>Systematic Review 2024</a:t>
            </a:r>
            <a:br>
              <a:rPr lang="en-US" sz="4000" dirty="0">
                <a:solidFill>
                  <a:schemeClr val="bg1"/>
                </a:solidFill>
                <a:effectLst/>
              </a:rPr>
            </a:br>
            <a:br>
              <a:rPr lang="en-US" sz="4000" dirty="0">
                <a:solidFill>
                  <a:schemeClr val="bg1"/>
                </a:solidFill>
                <a:effectLst/>
              </a:rPr>
            </a:br>
            <a:r>
              <a:rPr lang="en-US" sz="2200" dirty="0">
                <a:solidFill>
                  <a:schemeClr val="bg1"/>
                </a:solidFill>
                <a:effectLst/>
              </a:rPr>
              <a:t>Conclusion Statements and Grades</a:t>
            </a:r>
          </a:p>
          <a:p>
            <a:pPr algn="ctr">
              <a:defRPr/>
            </a:pPr>
            <a:br>
              <a:rPr lang="en-US" dirty="0"/>
            </a:br>
            <a:endParaRPr lang="en-US" dirty="0">
              <a:solidFill>
                <a:srgbClr val="C27D42"/>
              </a:solidFill>
            </a:endParaRPr>
          </a:p>
        </p:txBody>
      </p:sp>
      <p:sp>
        <p:nvSpPr>
          <p:cNvPr id="5" name="Title 4">
            <a:extLst>
              <a:ext uri="{FF2B5EF4-FFF2-40B4-BE49-F238E27FC236}">
                <a16:creationId xmlns:a16="http://schemas.microsoft.com/office/drawing/2014/main" id="{71BFFAE3-044C-CB74-69CB-98A31C467F11}"/>
              </a:ext>
            </a:extLst>
          </p:cNvPr>
          <p:cNvSpPr>
            <a:spLocks noGrp="1"/>
          </p:cNvSpPr>
          <p:nvPr>
            <p:ph type="ctrTitle"/>
          </p:nvPr>
        </p:nvSpPr>
        <p:spPr>
          <a:xfrm>
            <a:off x="1418359" y="473452"/>
            <a:ext cx="6307283" cy="623248"/>
          </a:xfrm>
        </p:spPr>
        <p:txBody>
          <a:bodyPr/>
          <a:lstStyle/>
          <a:p>
            <a:r>
              <a:rPr lang="en-US" b="1" dirty="0"/>
              <a:t>Evidence Analysis Library®</a:t>
            </a:r>
          </a:p>
        </p:txBody>
      </p:sp>
      <p:sp>
        <p:nvSpPr>
          <p:cNvPr id="3" name="TextBox 2">
            <a:extLst>
              <a:ext uri="{FF2B5EF4-FFF2-40B4-BE49-F238E27FC236}">
                <a16:creationId xmlns:a16="http://schemas.microsoft.com/office/drawing/2014/main" id="{D2C2BF59-5FDB-85DA-A32E-8C20BDAC70AD}"/>
              </a:ext>
            </a:extLst>
          </p:cNvPr>
          <p:cNvSpPr txBox="1"/>
          <p:nvPr/>
        </p:nvSpPr>
        <p:spPr>
          <a:xfrm>
            <a:off x="6325258" y="6489904"/>
            <a:ext cx="2800767" cy="307777"/>
          </a:xfrm>
          <a:prstGeom prst="rect">
            <a:avLst/>
          </a:prstGeom>
          <a:noFill/>
          <a:ln>
            <a:solidFill>
              <a:schemeClr val="bg1">
                <a:lumMod val="65000"/>
              </a:schemeClr>
            </a:solidFill>
          </a:ln>
        </p:spPr>
        <p:txBody>
          <a:bodyPr wrap="none">
            <a:spAutoFit/>
          </a:bodyPr>
          <a:lstStyle/>
          <a:p>
            <a:pPr>
              <a:defRPr/>
            </a:pPr>
            <a:r>
              <a:rPr lang="en-US" sz="1400" dirty="0">
                <a:solidFill>
                  <a:schemeClr val="bg1"/>
                </a:solidFill>
              </a:rPr>
              <a:t>Review published February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5EF3B-F946-9160-8BA3-CE051BF7544F}"/>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58BFD907-3AB9-B6CC-E5EC-871EA627748D}"/>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body weight?</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reduce body weight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713C6916-954C-8522-BEE5-001B0CFBBA2B}"/>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10</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D81FCB58-1DDF-80A0-DAF2-5F3838B4D733}"/>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60332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38541-0BE8-BB71-4CF8-8CF0E395B5E6}"/>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7C30E3E3-769D-4A2F-841D-5A40C656D44B}"/>
              </a:ext>
            </a:extLst>
          </p:cNvPr>
          <p:cNvSpPr>
            <a:spLocks noGrp="1"/>
          </p:cNvSpPr>
          <p:nvPr>
            <p:ph type="body" sz="quarter" idx="12"/>
          </p:nvPr>
        </p:nvSpPr>
        <p:spPr>
          <a:xfrm>
            <a:off x="381000" y="990600"/>
            <a:ext cx="8229600" cy="4950073"/>
          </a:xfrm>
        </p:spPr>
        <p:txBody>
          <a:bodyPr/>
          <a:lstStyle/>
          <a:p>
            <a:pPr marL="0" indent="0">
              <a:defRPr/>
            </a:pPr>
            <a:r>
              <a:rPr lang="en-US" sz="2000" b="1" dirty="0"/>
              <a:t>In adults with pre-hypertension or hypertension, what is the effect of medical nutrition therapy (MNT) provided by a dietitian, compared to no intervention or usual care, on cardiovascular disease risk score?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reduces cardiovascular disease risk score compared to no intervention or usual care.</a:t>
            </a:r>
          </a:p>
          <a:p>
            <a:pPr>
              <a:defRPr/>
            </a:pPr>
            <a:br>
              <a:rPr lang="en-US" sz="2000" dirty="0"/>
            </a:b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ABC0FB10-1FF8-E70F-0EBD-75755B9B8768}"/>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DD61B45-3C95-8DE4-78BF-91CDD5DC7354}"/>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803625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8A2A6-2C6F-9C41-70DA-07A9D24A15B4}"/>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ECE1C311-6542-242A-5533-724B3B7980E4}"/>
              </a:ext>
            </a:extLst>
          </p:cNvPr>
          <p:cNvSpPr>
            <a:spLocks noGrp="1"/>
          </p:cNvSpPr>
          <p:nvPr>
            <p:ph type="body" sz="quarter" idx="12"/>
          </p:nvPr>
        </p:nvSpPr>
        <p:spPr>
          <a:xfrm>
            <a:off x="381000" y="990600"/>
            <a:ext cx="8229600" cy="4950073"/>
          </a:xfrm>
        </p:spPr>
        <p:txBody>
          <a:bodyPr/>
          <a:lstStyle/>
          <a:p>
            <a:pPr marL="0" indent="0">
              <a:defRPr/>
            </a:pPr>
            <a:r>
              <a:rPr lang="en-US" sz="2000" b="1" dirty="0"/>
              <a:t>In adults with pre-hypertension or hypertension, what is the effect of medical nutrition therapy (MNT) provided by a dietitian, compared to no intervention or usual care, on change in anti-hypertensive medications?</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improves anti-hypertension medication usage compared to no intervention or usual care.</a:t>
            </a:r>
          </a:p>
          <a:p>
            <a:pPr>
              <a:defRPr/>
            </a:pPr>
            <a:br>
              <a:rPr lang="en-US" sz="2000" dirty="0"/>
            </a:b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B96C1FE2-7E13-5492-4422-6C31DDB915DF}"/>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12</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FA1454B1-A235-57A1-AF67-688C3BF50C8B}"/>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03867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7A560-4CF1-3718-8FBC-3B48792AAA31}"/>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9FB26FB0-4DBD-68B2-6731-15443C73A7BD}"/>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endothelial function?</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the relationship between medical nutrition therapy provided by a dietitian, compared to no intervention or usual care, is unclear. </a:t>
            </a:r>
          </a:p>
          <a:p>
            <a:pPr>
              <a:defRPr/>
            </a:pPr>
            <a:br>
              <a:rPr lang="en-US" sz="2000" dirty="0"/>
            </a:br>
            <a:r>
              <a:rPr lang="en-US" sz="2000" b="1" dirty="0"/>
              <a:t>Grade Very Low (D)</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945C14D8-B7F6-C364-A8E3-ADC3AD46E2AC}"/>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13</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2D0BCEDD-1A04-A9E5-3433-0E55D1D34CAC}"/>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96430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4C308-C2B5-2A56-C0E6-BD52146B0425}"/>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44B22408-6C70-9626-C6F0-614347F3EAEB}"/>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mortality?</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not affect total or cardiovascular mortality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2F6AD553-4B12-304C-3934-0583D7488A01}"/>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14</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3AC94C1A-2DF7-B40F-B530-89E502907797}"/>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684533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D696-3C17-37A0-9BEE-28C7B856856C}"/>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E7264941-56AA-05B1-8A40-1DD861791774}"/>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quality of life?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the relationship between medical nutrition therapy provided by a dietitian, compared to no intervention or usual care, and quality of life is unclear.</a:t>
            </a:r>
          </a:p>
          <a:p>
            <a:pPr>
              <a:defRPr/>
            </a:pPr>
            <a:br>
              <a:rPr lang="en-US" sz="2000" dirty="0"/>
            </a:br>
            <a:r>
              <a:rPr lang="en-US" sz="2000" b="1" dirty="0"/>
              <a:t>Grade Very Low (D)</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C8FC7BE4-8FC8-3574-4C26-EA002E1A665F}"/>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15</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857AF56-310A-C1AF-D20B-B2306D7CD8D3}"/>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71653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AB8A-6446-A07D-0E5E-5D355C8D603E}"/>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983FB945-FF71-B1AA-2503-2057D912702A}"/>
              </a:ext>
            </a:extLst>
          </p:cNvPr>
          <p:cNvSpPr>
            <a:spLocks noGrp="1"/>
          </p:cNvSpPr>
          <p:nvPr>
            <p:ph type="body" sz="quarter" idx="12"/>
          </p:nvPr>
        </p:nvSpPr>
        <p:spPr>
          <a:xfrm>
            <a:off x="381000" y="990600"/>
            <a:ext cx="8229600" cy="4950073"/>
          </a:xfrm>
        </p:spPr>
        <p:txBody>
          <a:bodyPr/>
          <a:lstStyle/>
          <a:p>
            <a:pPr marL="0" indent="0">
              <a:defRPr/>
            </a:pPr>
            <a:r>
              <a:rPr lang="en-US" sz="2000" b="1" dirty="0"/>
              <a:t>In adults with pre-hypertension or hypertension, what is the effect of medical nutrition therapy (MNT) provided by a dietitian, compared to no intervention or usual care, on risk of myocardial infarction?</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have no effect on risk of </a:t>
            </a:r>
            <a:r>
              <a:rPr lang="en-US" sz="2000" dirty="0" err="1"/>
              <a:t>mycardial</a:t>
            </a:r>
            <a:r>
              <a:rPr lang="en-US" sz="2000" dirty="0"/>
              <a:t> infarction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12763997-8CC0-2569-6FE1-314A007C4775}"/>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16</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D2AE1F1F-CED8-C263-92DE-F31869731DB2}"/>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28765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62C5-AA2E-9143-9B07-24595267E5E1}"/>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552A9857-A872-CBA4-50AE-8B65E1B1D199}"/>
              </a:ext>
            </a:extLst>
          </p:cNvPr>
          <p:cNvSpPr>
            <a:spLocks noGrp="1"/>
          </p:cNvSpPr>
          <p:nvPr>
            <p:ph type="body" sz="quarter" idx="12"/>
          </p:nvPr>
        </p:nvSpPr>
        <p:spPr>
          <a:xfrm>
            <a:off x="381000" y="990600"/>
            <a:ext cx="8229600" cy="4770537"/>
          </a:xfrm>
        </p:spPr>
        <p:txBody>
          <a:bodyPr/>
          <a:lstStyle/>
          <a:p>
            <a:pPr marL="0" indent="0">
              <a:defRPr/>
            </a:pPr>
            <a:r>
              <a:rPr lang="en-US" sz="2000" b="1" dirty="0"/>
              <a:t>In adults with pre-hypertension or hypertension, what is the effect of medical nutrition therapy (MNT) provided by a dietitian, compared to no intervention or usual care, on risk of stroke?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reduces risk of stroke compared to no intervention or usual care.</a:t>
            </a:r>
          </a:p>
          <a:p>
            <a:pPr>
              <a:defRPr/>
            </a:pPr>
            <a:endParaRPr lang="en-US" sz="2000" dirty="0"/>
          </a:p>
          <a:p>
            <a:pPr>
              <a:defRPr/>
            </a:pP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AF8B3F9A-CDF2-7AD3-3805-A0DDFA936FF6}"/>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17</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FA87AB25-84E4-939C-EE34-5519BD59D13F}"/>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345636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15AF5-34A9-86D6-26AE-6015397D472C}"/>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462391CF-FD04-B386-141C-525DFFBE2242}"/>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waist circumference?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my reduce waist circumference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B7595C85-B0D5-350A-EBF4-54C1D0E9BB6B}"/>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18</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0E127A4E-7D19-76F3-E12A-68844DDC857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3846292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DEDCC-CE22-061A-DE74-0166AC7A1B38}"/>
            </a:ext>
          </a:extLst>
        </p:cNvPr>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2FDDBCC4-63AE-5CE3-3CF2-5312189A0093}"/>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9699" name="Text Placeholder 2">
            <a:extLst>
              <a:ext uri="{FF2B5EF4-FFF2-40B4-BE49-F238E27FC236}">
                <a16:creationId xmlns:a16="http://schemas.microsoft.com/office/drawing/2014/main" id="{6C9A5AA3-3A3F-1DFF-8FB0-5C9914222CAE}"/>
              </a:ext>
            </a:extLst>
          </p:cNvPr>
          <p:cNvSpPr>
            <a:spLocks noGrp="1"/>
          </p:cNvSpPr>
          <p:nvPr>
            <p:ph type="body" sz="quarter" idx="4294967295"/>
          </p:nvPr>
        </p:nvSpPr>
        <p:spPr>
          <a:xfrm>
            <a:off x="609600" y="2209800"/>
            <a:ext cx="4038600" cy="2031325"/>
          </a:xfrm>
        </p:spPr>
        <p:txBody>
          <a:bodyPr/>
          <a:lstStyle/>
          <a:p>
            <a:pPr marL="0" indent="0"/>
            <a:r>
              <a:rPr lang="en-US" altLang="en-US" sz="4400" b="1" dirty="0">
                <a:solidFill>
                  <a:schemeClr val="accent1">
                    <a:lumMod val="75000"/>
                  </a:schemeClr>
                </a:solidFill>
              </a:rPr>
              <a:t>Cost Effectiveness of MNT</a:t>
            </a:r>
            <a:endParaRPr lang="en-US" altLang="en-US" sz="4400" dirty="0">
              <a:solidFill>
                <a:schemeClr val="accent1">
                  <a:lumMod val="75000"/>
                </a:schemeClr>
              </a:solidFill>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A9D70DFD-501B-6C38-A75F-B553CE2D4E5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43400" y="1447800"/>
            <a:ext cx="3515585" cy="3515585"/>
          </a:xfrm>
          <a:prstGeom prst="rect">
            <a:avLst/>
          </a:prstGeom>
        </p:spPr>
      </p:pic>
      <p:sp>
        <p:nvSpPr>
          <p:cNvPr id="6" name="TextBox 4">
            <a:extLst>
              <a:ext uri="{FF2B5EF4-FFF2-40B4-BE49-F238E27FC236}">
                <a16:creationId xmlns:a16="http://schemas.microsoft.com/office/drawing/2014/main" id="{38AD4822-85BB-B09D-CE71-F40AE391C96F}"/>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4041915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8725" y="589188"/>
            <a:ext cx="4117802" cy="477612"/>
          </a:xfrm>
        </p:spPr>
        <p:txBody>
          <a:bodyPr vert="horz" lIns="0" tIns="0" rIns="0" bIns="0" rtlCol="0" anchor="ctr" anchorCtr="0">
            <a:normAutofit/>
          </a:bodyPr>
          <a:lstStyle/>
          <a:p>
            <a:r>
              <a:rPr lang="en-US" altLang="en-US" b="0" kern="1200" dirty="0"/>
              <a:t>Academy Definition</a:t>
            </a:r>
          </a:p>
        </p:txBody>
      </p:sp>
      <p:sp>
        <p:nvSpPr>
          <p:cNvPr id="22531" name="Content Placeholder 2"/>
          <p:cNvSpPr>
            <a:spLocks noGrp="1"/>
          </p:cNvSpPr>
          <p:nvPr>
            <p:ph type="body" sz="quarter" idx="12"/>
          </p:nvPr>
        </p:nvSpPr>
        <p:spPr>
          <a:xfrm>
            <a:off x="255069" y="2209800"/>
            <a:ext cx="4117802" cy="1423467"/>
          </a:xfrm>
        </p:spPr>
        <p:txBody>
          <a:bodyPr vert="horz" lIns="0" tIns="0" rIns="0" bIns="0" rtlCol="0">
            <a:normAutofit lnSpcReduction="10000"/>
          </a:bodyPr>
          <a:lstStyle/>
          <a:p>
            <a:pPr marL="0" indent="0"/>
            <a:r>
              <a:rPr lang="en-US" altLang="en-US" sz="3300" b="1" dirty="0"/>
              <a:t>What is Evidence-based Dietetics Practice? </a:t>
            </a:r>
          </a:p>
          <a:p>
            <a:pPr marL="0" indent="0"/>
            <a:endParaRPr lang="en-US" altLang="en-US" dirty="0"/>
          </a:p>
        </p:txBody>
      </p:sp>
      <p:sp>
        <p:nvSpPr>
          <p:cNvPr id="22532" name="Slide Number Placeholder 3"/>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pPr>
            <a:fld id="{1D1B706F-603C-49A5-BA21-6E6634EDD7A5}" type="slidenum">
              <a:rPr lang="en-US" altLang="en-US">
                <a:solidFill>
                  <a:srgbClr val="717171"/>
                </a:solidFill>
                <a:latin typeface="Tahoma" panose="020B0604030504040204" pitchFamily="34" charset="0"/>
              </a:rPr>
              <a:pPr eaLnBrk="1" hangingPunct="1">
                <a:spcAft>
                  <a:spcPts val="600"/>
                </a:spcAft>
              </a:pPr>
              <a:t>2</a:t>
            </a:fld>
            <a:endParaRPr lang="en-US" altLang="en-US">
              <a:solidFill>
                <a:srgbClr val="717171"/>
              </a:solidFill>
              <a:latin typeface="Tahoma" panose="020B0604030504040204" pitchFamily="34" charset="0"/>
            </a:endParaRPr>
          </a:p>
        </p:txBody>
      </p:sp>
      <p:graphicFrame>
        <p:nvGraphicFramePr>
          <p:cNvPr id="22535" name="Rectangle 3">
            <a:extLst>
              <a:ext uri="{FF2B5EF4-FFF2-40B4-BE49-F238E27FC236}">
                <a16:creationId xmlns:a16="http://schemas.microsoft.com/office/drawing/2014/main" id="{A1FFF687-48FB-AEC7-E7A1-5E0CBB196B80}"/>
              </a:ext>
            </a:extLst>
          </p:cNvPr>
          <p:cNvGraphicFramePr/>
          <p:nvPr>
            <p:extLst>
              <p:ext uri="{D42A27DB-BD31-4B8C-83A1-F6EECF244321}">
                <p14:modId xmlns:p14="http://schemas.microsoft.com/office/powerpoint/2010/main" val="2251049561"/>
              </p:ext>
            </p:extLst>
          </p:nvPr>
        </p:nvGraphicFramePr>
        <p:xfrm>
          <a:off x="4771129" y="1384614"/>
          <a:ext cx="4117802" cy="44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4">
            <a:extLst>
              <a:ext uri="{FF2B5EF4-FFF2-40B4-BE49-F238E27FC236}">
                <a16:creationId xmlns:a16="http://schemas.microsoft.com/office/drawing/2014/main" id="{34ED1765-D632-8551-6DEB-322A6497106B}"/>
              </a:ext>
            </a:extLst>
          </p:cNvPr>
          <p:cNvSpPr txBox="1">
            <a:spLocks noChangeArrowheads="1"/>
          </p:cNvSpPr>
          <p:nvPr/>
        </p:nvSpPr>
        <p:spPr bwMode="auto">
          <a:xfrm>
            <a:off x="1033523" y="6477000"/>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bg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2"/>
          <p:cNvSpPr>
            <a:spLocks noGrp="1"/>
          </p:cNvSpPr>
          <p:nvPr>
            <p:ph type="body" sz="quarter" idx="12"/>
          </p:nvPr>
        </p:nvSpPr>
        <p:spPr>
          <a:xfrm>
            <a:off x="762000" y="990600"/>
            <a:ext cx="7620000" cy="4549964"/>
          </a:xfrm>
        </p:spPr>
        <p:txBody>
          <a:bodyPr/>
          <a:lstStyle/>
          <a:p>
            <a:pPr marL="0" indent="0"/>
            <a:r>
              <a:rPr lang="en-US" altLang="en-US" sz="2000" b="1" dirty="0"/>
              <a:t>In adults with pre-hypertension or hypertension, what is the cost-effectiveness of medical nutrition therapy (MNT) provided by a dietitian, compared to no intervention or usual care?</a:t>
            </a:r>
          </a:p>
          <a:p>
            <a:pPr marL="0" indent="0"/>
            <a:br>
              <a:rPr lang="en-US" altLang="en-US" sz="2000" dirty="0"/>
            </a:br>
            <a:r>
              <a:rPr lang="en-US" altLang="en-US" sz="2000" b="1" dirty="0">
                <a:solidFill>
                  <a:schemeClr val="accent2">
                    <a:lumMod val="75000"/>
                  </a:schemeClr>
                </a:solidFill>
              </a:rPr>
              <a:t>Conclusion</a:t>
            </a:r>
          </a:p>
          <a:p>
            <a:pPr marL="0" indent="0"/>
            <a:r>
              <a:rPr lang="en-US" altLang="en-US" sz="1800" dirty="0"/>
              <a:t>In adults with pre-hypertension or hypertension, medical nutrition therapy (MNT) provided by a dietitian may be cost-effective compared to no intervention or usual care</a:t>
            </a:r>
          </a:p>
          <a:p>
            <a:pPr marL="0" indent="0"/>
            <a:br>
              <a:rPr lang="en-US" altLang="en-US" sz="2000" dirty="0"/>
            </a:br>
            <a:r>
              <a:rPr lang="en-US" altLang="en-US" sz="2000" b="1" dirty="0"/>
              <a:t>Grade Low (C)</a:t>
            </a:r>
          </a:p>
          <a:p>
            <a:pPr marL="0" indent="0"/>
            <a:endParaRPr lang="en-US" altLang="en-US" sz="2000" b="1" dirty="0"/>
          </a:p>
          <a:p>
            <a:pPr marL="0" indent="0"/>
            <a:br>
              <a:rPr lang="en-US" altLang="en-US" sz="2000" dirty="0"/>
            </a:br>
            <a:endParaRPr lang="en-US" altLang="en-US" sz="2000" dirty="0"/>
          </a:p>
        </p:txBody>
      </p:sp>
      <p:sp>
        <p:nvSpPr>
          <p:cNvPr id="32771"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B447230-2474-CD91-C5DC-759FD996ADAE}"/>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640857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Placeholder 4"/>
          <p:cNvSpPr>
            <a:spLocks noGrp="1"/>
          </p:cNvSpPr>
          <p:nvPr>
            <p:ph type="body" sz="quarter" idx="12"/>
          </p:nvPr>
        </p:nvSpPr>
        <p:spPr>
          <a:xfrm>
            <a:off x="457200" y="792163"/>
            <a:ext cx="8458200" cy="5950347"/>
          </a:xfrm>
        </p:spPr>
        <p:txBody>
          <a:bodyPr/>
          <a:lstStyle/>
          <a:p>
            <a:pPr marL="0" indent="0">
              <a:defRPr/>
            </a:pPr>
            <a:endParaRPr lang="en-US" sz="1800" b="1" dirty="0"/>
          </a:p>
          <a:p>
            <a:pPr>
              <a:defRPr/>
            </a:pPr>
            <a:r>
              <a:rPr lang="en-US" sz="1800" b="1" dirty="0">
                <a:solidFill>
                  <a:schemeClr val="accent2">
                    <a:lumMod val="75000"/>
                  </a:schemeClr>
                </a:solidFill>
              </a:rPr>
              <a:t>Content Advisors</a:t>
            </a:r>
          </a:p>
          <a:p>
            <a:pPr marL="285750" indent="-285750">
              <a:buFont typeface="Wingdings" panose="05000000000000000000" pitchFamily="2" charset="2"/>
              <a:buChar char="v"/>
              <a:defRPr/>
            </a:pPr>
            <a:r>
              <a:rPr lang="en-US" sz="1800" b="1" dirty="0"/>
              <a:t>Dianne </a:t>
            </a:r>
            <a:r>
              <a:rPr lang="en-US" sz="1800" b="1" dirty="0" err="1"/>
              <a:t>DellaValle</a:t>
            </a:r>
            <a:r>
              <a:rPr lang="en-US" sz="1800" b="1" dirty="0"/>
              <a:t>, PhD, RDN </a:t>
            </a:r>
          </a:p>
          <a:p>
            <a:pPr marL="285750" indent="-285750">
              <a:buFont typeface="Wingdings" panose="05000000000000000000" pitchFamily="2" charset="2"/>
              <a:buChar char="v"/>
              <a:defRPr/>
            </a:pPr>
            <a:r>
              <a:rPr lang="en-US" sz="1800" b="1" dirty="0"/>
              <a:t>Shannon L. Lennon, PhD, RDN </a:t>
            </a:r>
          </a:p>
          <a:p>
            <a:pPr>
              <a:defRPr/>
            </a:pPr>
            <a:endParaRPr lang="en-US" sz="1800" b="1" dirty="0"/>
          </a:p>
          <a:p>
            <a:pPr>
              <a:defRPr/>
            </a:pPr>
            <a:r>
              <a:rPr lang="en-US" sz="1800" b="1" dirty="0">
                <a:solidFill>
                  <a:schemeClr val="accent2">
                    <a:lumMod val="75000"/>
                  </a:schemeClr>
                </a:solidFill>
              </a:rPr>
              <a:t>Project Team</a:t>
            </a:r>
          </a:p>
          <a:p>
            <a:pPr marL="285750" indent="-285750">
              <a:buFont typeface="Wingdings" panose="05000000000000000000" pitchFamily="2" charset="2"/>
              <a:buChar char="v"/>
              <a:defRPr/>
            </a:pPr>
            <a:r>
              <a:rPr lang="en-US" sz="1800" b="1" dirty="0"/>
              <a:t>Lisa Moloney, PhD, RDN, Project Manager </a:t>
            </a:r>
          </a:p>
          <a:p>
            <a:pPr marL="285750" indent="-285750">
              <a:buFont typeface="Wingdings" panose="05000000000000000000" pitchFamily="2" charset="2"/>
              <a:buChar char="v"/>
              <a:defRPr/>
            </a:pPr>
            <a:r>
              <a:rPr lang="en-US" sz="1800" b="1" dirty="0"/>
              <a:t>Mary Rozga, PhD, RDN, Project Manager </a:t>
            </a:r>
          </a:p>
          <a:p>
            <a:pPr marL="285750" indent="-285750">
              <a:buFont typeface="Wingdings" panose="05000000000000000000" pitchFamily="2" charset="2"/>
              <a:buChar char="v"/>
              <a:defRPr/>
            </a:pPr>
            <a:r>
              <a:rPr lang="en-US" sz="1800" b="1" dirty="0"/>
              <a:t>Deepa Handu, PhD, RDN, Methodologist </a:t>
            </a:r>
          </a:p>
          <a:p>
            <a:pPr marL="285750" indent="-285750">
              <a:buFont typeface="Wingdings" panose="05000000000000000000" pitchFamily="2" charset="2"/>
              <a:buChar char="v"/>
              <a:defRPr/>
            </a:pPr>
            <a:r>
              <a:rPr lang="en-US" sz="1800" b="1" dirty="0"/>
              <a:t>Katelyn Senkus, MS, RDN, Lead Analyst</a:t>
            </a:r>
          </a:p>
          <a:p>
            <a:pPr marL="285750" indent="-285750">
              <a:buFont typeface="Wingdings" panose="05000000000000000000" pitchFamily="2" charset="2"/>
              <a:buChar char="v"/>
              <a:defRPr/>
            </a:pPr>
            <a:r>
              <a:rPr lang="en-US" sz="1800" b="1" dirty="0"/>
              <a:t>Josephine L. </a:t>
            </a:r>
            <a:r>
              <a:rPr lang="en-US" sz="1800" b="1" dirty="0" err="1"/>
              <a:t>Dudzik</a:t>
            </a:r>
            <a:r>
              <a:rPr lang="en-US" sz="1800" b="1" dirty="0"/>
              <a:t>, MS, RDN, CDN, Analyst </a:t>
            </a:r>
          </a:p>
          <a:p>
            <a:pPr marL="285750" indent="-285750">
              <a:buFont typeface="Wingdings" panose="05000000000000000000" pitchFamily="2" charset="2"/>
              <a:buChar char="v"/>
              <a:defRPr/>
            </a:pPr>
            <a:r>
              <a:rPr lang="en-US" sz="1800" b="1" dirty="0"/>
              <a:t>Amanda Wanner, MLS, AHIP, Information Specialist </a:t>
            </a:r>
          </a:p>
          <a:p>
            <a:pPr>
              <a:defRPr/>
            </a:pPr>
            <a:endParaRPr lang="en-US" sz="1800" b="1" dirty="0"/>
          </a:p>
          <a:p>
            <a:pPr>
              <a:defRPr/>
            </a:pPr>
            <a:endParaRPr lang="en-US" sz="1800" dirty="0">
              <a:solidFill>
                <a:srgbClr val="C00000"/>
              </a:solidFill>
            </a:endParaRPr>
          </a:p>
          <a:p>
            <a:pPr marL="0" indent="0">
              <a:defRPr/>
            </a:pPr>
            <a:endParaRPr lang="en-US" sz="1800" dirty="0"/>
          </a:p>
        </p:txBody>
      </p:sp>
      <p:sp>
        <p:nvSpPr>
          <p:cNvPr id="3" name="Title 1"/>
          <p:cNvSpPr txBox="1">
            <a:spLocks/>
          </p:cNvSpPr>
          <p:nvPr/>
        </p:nvSpPr>
        <p:spPr>
          <a:xfrm>
            <a:off x="304800" y="228600"/>
            <a:ext cx="8229600" cy="563563"/>
          </a:xfrm>
          <a:prstGeom prst="rect">
            <a:avLst/>
          </a:prstGeom>
        </p:spPr>
        <p:txBody>
          <a:bodyPr/>
          <a:lstStyle/>
          <a:p>
            <a:pPr eaLnBrk="0" hangingPunct="0">
              <a:defRPr/>
            </a:pPr>
            <a:r>
              <a:rPr lang="en-US" sz="3000" dirty="0">
                <a:solidFill>
                  <a:srgbClr val="39683E"/>
                </a:solidFill>
                <a:latin typeface="Tahoma" pitchFamily="34" charset="0"/>
                <a:ea typeface="+mj-ea"/>
                <a:cs typeface="Tahoma" pitchFamily="34" charset="0"/>
              </a:rPr>
              <a:t>Project Team</a:t>
            </a:r>
          </a:p>
        </p:txBody>
      </p:sp>
      <p:sp>
        <p:nvSpPr>
          <p:cNvPr id="2" name="TextBox 4">
            <a:extLst>
              <a:ext uri="{FF2B5EF4-FFF2-40B4-BE49-F238E27FC236}">
                <a16:creationId xmlns:a16="http://schemas.microsoft.com/office/drawing/2014/main" id="{CA613DBC-4D02-DE53-37A0-C4D291FE1750}"/>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255070" y="527633"/>
            <a:ext cx="8633861" cy="492443"/>
          </a:xfrm>
        </p:spPr>
        <p:txBody>
          <a:bodyPr/>
          <a:lstStyle/>
          <a:p>
            <a:r>
              <a:rPr lang="en-US" altLang="en-US" sz="3200" b="1" dirty="0"/>
              <a:t>No Implied Endorsement</a:t>
            </a:r>
          </a:p>
        </p:txBody>
      </p:sp>
      <p:sp>
        <p:nvSpPr>
          <p:cNvPr id="38915" name="Rectangle 3"/>
          <p:cNvSpPr>
            <a:spLocks noGrp="1" noChangeArrowheads="1"/>
          </p:cNvSpPr>
          <p:nvPr>
            <p:ph type="body" sz="quarter" idx="12"/>
          </p:nvPr>
        </p:nvSpPr>
        <p:spPr>
          <a:xfrm>
            <a:off x="647700" y="1447800"/>
            <a:ext cx="7848600" cy="4114800"/>
          </a:xfrm>
        </p:spPr>
        <p:txBody>
          <a:bodyPr/>
          <a:lstStyle/>
          <a:p>
            <a:pPr marL="0" indent="0">
              <a:lnSpc>
                <a:spcPct val="90000"/>
              </a:lnSpc>
              <a:buFont typeface="Wingdings" panose="05000000000000000000" pitchFamily="2" charset="2"/>
              <a:buNone/>
            </a:pPr>
            <a:r>
              <a:rPr lang="en-US" altLang="en-US" sz="2400" b="1" dirty="0"/>
              <a:t>No endorsement</a:t>
            </a:r>
            <a:r>
              <a:rPr lang="en-US" altLang="en-US" sz="2400" dirty="0"/>
              <a:t> by the Academy of Nutrition and Dietetics of any brand-name product or service is intended or should be inferred from any of its components (including Question, Evidence Summary, Conclusion Statement, Conclusion Statement Grade, Recommendation or Recommendation Rating, or Guideline).</a:t>
            </a:r>
          </a:p>
          <a:p>
            <a:pPr marL="0" indent="0">
              <a:lnSpc>
                <a:spcPct val="90000"/>
              </a:lnSpc>
              <a:buFont typeface="Wingdings" panose="05000000000000000000" pitchFamily="2" charset="2"/>
              <a:buNone/>
            </a:pPr>
            <a:endParaRPr lang="en-US" altLang="en-US" sz="2400" dirty="0"/>
          </a:p>
        </p:txBody>
      </p:sp>
      <p:sp>
        <p:nvSpPr>
          <p:cNvPr id="38916" name="Slide Number Placehold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8D468B19-9E86-899A-4B0D-0863D1BB482B}"/>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a:xfrm>
            <a:off x="533400" y="609600"/>
            <a:ext cx="4523678" cy="4414043"/>
          </a:xfrm>
        </p:spPr>
        <p:txBody>
          <a:bodyPr/>
          <a:lstStyle/>
          <a:p>
            <a:pPr eaLnBrk="1" hangingPunct="1"/>
            <a:r>
              <a:rPr lang="en-US" altLang="en-US" sz="4000" dirty="0"/>
              <a:t>Questions?</a:t>
            </a:r>
            <a:br>
              <a:rPr lang="en-US" altLang="en-US" sz="4000" dirty="0"/>
            </a:br>
            <a:br>
              <a:rPr lang="en-US" altLang="en-US" sz="4000" dirty="0"/>
            </a:br>
            <a:r>
              <a:rPr lang="en-US" altLang="en-US" sz="4000" dirty="0"/>
              <a:t>Visit the Evidence Analysis Library at </a:t>
            </a:r>
            <a:r>
              <a:rPr lang="en-US" altLang="en-US" sz="4000" dirty="0">
                <a:hlinkClick r:id="rId2"/>
              </a:rPr>
              <a:t>www.andeal.org</a:t>
            </a:r>
            <a:r>
              <a:rPr lang="en-US" altLang="en-US" sz="4000" dirty="0"/>
              <a:t> or email eal@eatright.org. </a:t>
            </a:r>
          </a:p>
        </p:txBody>
      </p:sp>
      <p:pic>
        <p:nvPicPr>
          <p:cNvPr id="3" name="Picture 2">
            <a:extLst>
              <a:ext uri="{FF2B5EF4-FFF2-40B4-BE49-F238E27FC236}">
                <a16:creationId xmlns:a16="http://schemas.microsoft.com/office/drawing/2014/main" id="{389F307F-0BD2-96E0-55B9-D2258269E3D0}"/>
              </a:ext>
            </a:extLst>
          </p:cNvPr>
          <p:cNvPicPr>
            <a:picLocks noChangeAspect="1"/>
          </p:cNvPicPr>
          <p:nvPr/>
        </p:nvPicPr>
        <p:blipFill>
          <a:blip r:embed="rId3"/>
          <a:stretch>
            <a:fillRect/>
          </a:stretch>
        </p:blipFill>
        <p:spPr>
          <a:xfrm>
            <a:off x="4623790" y="838200"/>
            <a:ext cx="4077699" cy="4343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TextBox 4">
            <a:extLst>
              <a:ext uri="{FF2B5EF4-FFF2-40B4-BE49-F238E27FC236}">
                <a16:creationId xmlns:a16="http://schemas.microsoft.com/office/drawing/2014/main" id="{6D39839C-8B3D-91B9-A672-3BDE58B953C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55070" y="404523"/>
            <a:ext cx="8633861" cy="615553"/>
          </a:xfrm>
        </p:spPr>
        <p:txBody>
          <a:bodyPr/>
          <a:lstStyle/>
          <a:p>
            <a:pPr eaLnBrk="1" hangingPunct="1"/>
            <a:r>
              <a:rPr lang="en-US" altLang="en-US" sz="4000" dirty="0"/>
              <a:t>About the Hypertension</a:t>
            </a:r>
          </a:p>
        </p:txBody>
      </p:sp>
      <p:sp>
        <p:nvSpPr>
          <p:cNvPr id="9219" name="Content Placeholder 2"/>
          <p:cNvSpPr>
            <a:spLocks noGrp="1"/>
          </p:cNvSpPr>
          <p:nvPr>
            <p:ph type="body" sz="quarter" idx="12"/>
          </p:nvPr>
        </p:nvSpPr>
        <p:spPr>
          <a:xfrm>
            <a:off x="273431" y="1113555"/>
            <a:ext cx="8305800" cy="5134846"/>
          </a:xfrm>
        </p:spPr>
        <p:txBody>
          <a:bodyPr/>
          <a:lstStyle/>
          <a:p>
            <a:pPr marL="0" indent="0" eaLnBrk="1" hangingPunct="1">
              <a:defRPr/>
            </a:pPr>
            <a:r>
              <a:rPr lang="en-US" sz="2000" dirty="0"/>
              <a:t>Hypertension is the most prevalent risk factor for cardiovascular disease and accounted for nearly 11 million cardiovascular deaths globally in 2021. While approximately 50% of adults in the United States are affected by high blood pressure, it is well-controlled in only 1 of 4 individuals. </a:t>
            </a:r>
          </a:p>
          <a:p>
            <a:pPr marL="0" indent="0" eaLnBrk="1" hangingPunct="1">
              <a:defRPr/>
            </a:pPr>
            <a:r>
              <a:rPr lang="en-US" sz="2000" dirty="0"/>
              <a:t>Multiple factors increase an individual’s risk for hypertension including genetics, environment, and the interaction of the two. Most environmental risk factors are modifiable and include lifestyle behaviors, including dietary intake. Estimated annual costs attributed to hypertension have been reported to be almost $56 billion US Dollars. </a:t>
            </a:r>
          </a:p>
          <a:p>
            <a:pPr marL="0" indent="0" eaLnBrk="1" hangingPunct="1">
              <a:defRPr/>
            </a:pPr>
            <a:endParaRPr lang="en-US" sz="2000" dirty="0"/>
          </a:p>
          <a:p>
            <a:pPr marL="171450" indent="-171450" algn="l">
              <a:buFont typeface="Arial" panose="020B0604020202020204" pitchFamily="34" charset="0"/>
              <a:buChar char="•"/>
            </a:pPr>
            <a:r>
              <a:rPr lang="en-US" sz="1100" b="0" i="0" dirty="0">
                <a:solidFill>
                  <a:srgbClr val="424242"/>
                </a:solidFill>
                <a:effectLst/>
                <a:latin typeface="arial" panose="020B0604020202020204" pitchFamily="34" charset="0"/>
              </a:rPr>
              <a:t>Benjamin EJ, </a:t>
            </a:r>
            <a:r>
              <a:rPr lang="en-US" sz="1100" b="0" i="0" dirty="0" err="1">
                <a:solidFill>
                  <a:srgbClr val="424242"/>
                </a:solidFill>
                <a:effectLst/>
                <a:latin typeface="arial" panose="020B0604020202020204" pitchFamily="34" charset="0"/>
              </a:rPr>
              <a:t>Muntner</a:t>
            </a:r>
            <a:r>
              <a:rPr lang="en-US" sz="1100" b="0" i="0" dirty="0">
                <a:solidFill>
                  <a:srgbClr val="424242"/>
                </a:solidFill>
                <a:effectLst/>
                <a:latin typeface="arial" panose="020B0604020202020204" pitchFamily="34" charset="0"/>
              </a:rPr>
              <a:t> P,  Alonso A, et al. Heart disease and stroke statistics—2019 update: a report from the American Heart Association. </a:t>
            </a:r>
            <a:r>
              <a:rPr lang="en-US" sz="1100" b="0" i="1" dirty="0">
                <a:solidFill>
                  <a:srgbClr val="424242"/>
                </a:solidFill>
                <a:effectLst/>
                <a:latin typeface="arial" panose="020B0604020202020204" pitchFamily="34" charset="0"/>
              </a:rPr>
              <a:t>Circulation</a:t>
            </a:r>
            <a:r>
              <a:rPr lang="en-US" sz="1100" b="0" i="0" dirty="0">
                <a:solidFill>
                  <a:srgbClr val="424242"/>
                </a:solidFill>
                <a:effectLst/>
                <a:latin typeface="arial" panose="020B0604020202020204" pitchFamily="34" charset="0"/>
              </a:rPr>
              <a:t> 2019 139(10): e56-e528.</a:t>
            </a:r>
          </a:p>
          <a:p>
            <a:pPr marL="171450" indent="-171450" algn="l">
              <a:buFont typeface="Arial" panose="020B0604020202020204" pitchFamily="34" charset="0"/>
              <a:buChar char="•"/>
            </a:pPr>
            <a:r>
              <a:rPr lang="en-US" sz="1100" b="0" i="0" dirty="0" err="1">
                <a:solidFill>
                  <a:srgbClr val="424242"/>
                </a:solidFill>
                <a:effectLst/>
                <a:latin typeface="arial" panose="020B0604020202020204" pitchFamily="34" charset="0"/>
              </a:rPr>
              <a:t>Vaduganathan</a:t>
            </a:r>
            <a:r>
              <a:rPr lang="en-US" sz="1100" b="0" i="0" dirty="0">
                <a:solidFill>
                  <a:srgbClr val="424242"/>
                </a:solidFill>
                <a:effectLst/>
                <a:latin typeface="arial" panose="020B0604020202020204" pitchFamily="34" charset="0"/>
              </a:rPr>
              <a:t> M, Mensah GA, Turco JV, et al. The Global Burden of Cardiovascular Diseases and Risk: A Compass for Future Health. </a:t>
            </a:r>
            <a:r>
              <a:rPr lang="en-US" sz="1100" b="0" i="1" dirty="0">
                <a:solidFill>
                  <a:srgbClr val="424242"/>
                </a:solidFill>
                <a:effectLst/>
                <a:latin typeface="arial" panose="020B0604020202020204" pitchFamily="34" charset="0"/>
              </a:rPr>
              <a:t>J Am Coll </a:t>
            </a:r>
            <a:r>
              <a:rPr lang="en-US" sz="1100" b="0" i="1" dirty="0" err="1">
                <a:solidFill>
                  <a:srgbClr val="424242"/>
                </a:solidFill>
                <a:effectLst/>
                <a:latin typeface="arial" panose="020B0604020202020204" pitchFamily="34" charset="0"/>
              </a:rPr>
              <a:t>Cardiol</a:t>
            </a:r>
            <a:r>
              <a:rPr lang="en-US" sz="1100" b="0" i="0" dirty="0">
                <a:solidFill>
                  <a:srgbClr val="424242"/>
                </a:solidFill>
                <a:effectLst/>
                <a:latin typeface="arial" panose="020B0604020202020204" pitchFamily="34" charset="0"/>
              </a:rPr>
              <a:t> 2022 80(25): 2361-2371.</a:t>
            </a:r>
          </a:p>
          <a:p>
            <a:pPr marL="171450" indent="-171450" algn="l">
              <a:buFont typeface="Arial" panose="020B0604020202020204" pitchFamily="34" charset="0"/>
              <a:buChar char="•"/>
            </a:pPr>
            <a:r>
              <a:rPr lang="en-US" sz="1100" b="0" i="0" dirty="0" err="1">
                <a:solidFill>
                  <a:srgbClr val="424242"/>
                </a:solidFill>
                <a:effectLst/>
                <a:latin typeface="arial" panose="020B0604020202020204" pitchFamily="34" charset="0"/>
              </a:rPr>
              <a:t>Whelton</a:t>
            </a:r>
            <a:r>
              <a:rPr lang="en-US" sz="1100" b="0" i="0" dirty="0">
                <a:solidFill>
                  <a:srgbClr val="424242"/>
                </a:solidFill>
                <a:effectLst/>
                <a:latin typeface="arial" panose="020B0604020202020204" pitchFamily="34" charset="0"/>
              </a:rPr>
              <a:t> PK, Carey RM, </a:t>
            </a:r>
            <a:r>
              <a:rPr lang="en-US" sz="1100" b="0" i="0" dirty="0" err="1">
                <a:solidFill>
                  <a:srgbClr val="424242"/>
                </a:solidFill>
                <a:effectLst/>
                <a:latin typeface="arial" panose="020B0604020202020204" pitchFamily="34" charset="0"/>
              </a:rPr>
              <a:t>Aronow</a:t>
            </a:r>
            <a:r>
              <a:rPr lang="en-US" sz="1100" b="0" i="0" dirty="0">
                <a:solidFill>
                  <a:srgbClr val="424242"/>
                </a:solidFill>
                <a:effectLst/>
                <a:latin typeface="arial" panose="020B0604020202020204" pitchFamily="34" charset="0"/>
              </a:rPr>
              <a:t> WS, et al. 2017 ACC/AHA/AAPA/ABC/ACPM/AGS/</a:t>
            </a:r>
            <a:r>
              <a:rPr lang="en-US" sz="1100" b="0" i="0" dirty="0" err="1">
                <a:solidFill>
                  <a:srgbClr val="424242"/>
                </a:solidFill>
                <a:effectLst/>
                <a:latin typeface="arial" panose="020B0604020202020204" pitchFamily="34" charset="0"/>
              </a:rPr>
              <a:t>APhA</a:t>
            </a:r>
            <a:r>
              <a:rPr lang="en-US" sz="1100" b="0" i="0" dirty="0">
                <a:solidFill>
                  <a:srgbClr val="424242"/>
                </a:solidFill>
                <a:effectLst/>
                <a:latin typeface="arial" panose="020B0604020202020204" pitchFamily="34" charset="0"/>
              </a:rPr>
              <a:t>/ASH/ASPC/NMA/PCNA guideline for the prevention, detection, evaluation, and management of high blood pressure in adults: a report of the American College of Cardiology/American Heart Association Task Force on Clinical Practice Guidelines. </a:t>
            </a:r>
            <a:r>
              <a:rPr lang="en-US" sz="1100" b="0" i="1" dirty="0">
                <a:solidFill>
                  <a:srgbClr val="424242"/>
                </a:solidFill>
                <a:effectLst/>
                <a:latin typeface="arial" panose="020B0604020202020204" pitchFamily="34" charset="0"/>
              </a:rPr>
              <a:t>J Amer Coll </a:t>
            </a:r>
            <a:r>
              <a:rPr lang="en-US" sz="1100" b="0" i="1" dirty="0" err="1">
                <a:solidFill>
                  <a:srgbClr val="424242"/>
                </a:solidFill>
                <a:effectLst/>
                <a:latin typeface="arial" panose="020B0604020202020204" pitchFamily="34" charset="0"/>
              </a:rPr>
              <a:t>Cardiol</a:t>
            </a:r>
            <a:r>
              <a:rPr lang="en-US" sz="1100" b="0" i="1" dirty="0">
                <a:solidFill>
                  <a:srgbClr val="424242"/>
                </a:solidFill>
                <a:effectLst/>
                <a:latin typeface="arial" panose="020B0604020202020204" pitchFamily="34" charset="0"/>
              </a:rPr>
              <a:t>.</a:t>
            </a:r>
            <a:r>
              <a:rPr lang="en-US" sz="1100" b="0" i="0" dirty="0">
                <a:solidFill>
                  <a:srgbClr val="424242"/>
                </a:solidFill>
                <a:effectLst/>
                <a:latin typeface="arial" panose="020B0604020202020204" pitchFamily="34" charset="0"/>
              </a:rPr>
              <a:t> 2018 71(19): e127-e248.</a:t>
            </a:r>
          </a:p>
          <a:p>
            <a:pPr marL="0" indent="0" eaLnBrk="1" hangingPunct="1">
              <a:defRPr/>
            </a:pPr>
            <a:endParaRPr lang="en-US" sz="2000" dirty="0"/>
          </a:p>
        </p:txBody>
      </p:sp>
      <p:sp>
        <p:nvSpPr>
          <p:cNvPr id="2355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3" name="TextBox 4">
            <a:extLst>
              <a:ext uri="{FF2B5EF4-FFF2-40B4-BE49-F238E27FC236}">
                <a16:creationId xmlns:a16="http://schemas.microsoft.com/office/drawing/2014/main" id="{9294DE8C-9DEE-B48B-0F4A-D0E04900A249}"/>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5255-4EC9-10EF-A77F-8154F1C5EA21}"/>
              </a:ext>
            </a:extLst>
          </p:cNvPr>
          <p:cNvSpPr>
            <a:spLocks noGrp="1"/>
          </p:cNvSpPr>
          <p:nvPr>
            <p:ph type="title"/>
          </p:nvPr>
        </p:nvSpPr>
        <p:spPr>
          <a:xfrm>
            <a:off x="381000" y="558411"/>
            <a:ext cx="8507931" cy="432189"/>
          </a:xfrm>
        </p:spPr>
        <p:txBody>
          <a:bodyPr/>
          <a:lstStyle/>
          <a:p>
            <a:r>
              <a:rPr lang="en-US" sz="2800" b="1" dirty="0"/>
              <a:t>Systematic Review Objective</a:t>
            </a:r>
          </a:p>
        </p:txBody>
      </p:sp>
      <p:sp>
        <p:nvSpPr>
          <p:cNvPr id="3" name="Text Placeholder 2">
            <a:extLst>
              <a:ext uri="{FF2B5EF4-FFF2-40B4-BE49-F238E27FC236}">
                <a16:creationId xmlns:a16="http://schemas.microsoft.com/office/drawing/2014/main" id="{05CC331E-9C7E-E0D6-7B17-1A72FE402FAF}"/>
              </a:ext>
            </a:extLst>
          </p:cNvPr>
          <p:cNvSpPr>
            <a:spLocks noGrp="1"/>
          </p:cNvSpPr>
          <p:nvPr>
            <p:ph type="body" sz="quarter" idx="11"/>
          </p:nvPr>
        </p:nvSpPr>
        <p:spPr>
          <a:xfrm>
            <a:off x="762000" y="1143000"/>
            <a:ext cx="7848600" cy="3323987"/>
          </a:xfrm>
        </p:spPr>
        <p:txBody>
          <a:bodyPr/>
          <a:lstStyle/>
          <a:p>
            <a:r>
              <a:rPr lang="en-US" sz="2400" b="0" i="0" dirty="0">
                <a:solidFill>
                  <a:srgbClr val="424242"/>
                </a:solidFill>
                <a:effectLst/>
                <a:latin typeface="arial" panose="020B0604020202020204" pitchFamily="34" charset="0"/>
              </a:rPr>
              <a:t>Dietary intake and MNT provided by a dietitian have demonstrated efficacy in improving outcomes in adults with pre-hypertension and hypertension. The objective of this systematic review was to examine the research question: In adults with pre-hypertension or hypertension, what is the effect of MNT provided by a dietitian compared to standard care or no intervention on blood pressure, hypertension incidence, medication use, anthropometrics, and cardiovascular risk and events?</a:t>
            </a:r>
            <a:endParaRPr lang="en-US" sz="2400" dirty="0"/>
          </a:p>
        </p:txBody>
      </p:sp>
      <p:pic>
        <p:nvPicPr>
          <p:cNvPr id="5" name="Picture 4" descr="A black stethoscope and a black bag&#10;&#10;Description automatically generated">
            <a:extLst>
              <a:ext uri="{FF2B5EF4-FFF2-40B4-BE49-F238E27FC236}">
                <a16:creationId xmlns:a16="http://schemas.microsoft.com/office/drawing/2014/main" id="{026D15A6-4F88-E2AA-E61C-3D1285115CF3}"/>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43000" y="4627660"/>
            <a:ext cx="2514600" cy="1675249"/>
          </a:xfrm>
          <a:prstGeom prst="rect">
            <a:avLst/>
          </a:prstGeom>
        </p:spPr>
      </p:pic>
      <p:sp>
        <p:nvSpPr>
          <p:cNvPr id="6" name="TextBox 4">
            <a:extLst>
              <a:ext uri="{FF2B5EF4-FFF2-40B4-BE49-F238E27FC236}">
                <a16:creationId xmlns:a16="http://schemas.microsoft.com/office/drawing/2014/main" id="{39882DBA-E8D9-75DB-7972-58CD9533CF9F}"/>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1753405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65088" y="230188"/>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latin typeface="Times New Roman" panose="02020603050405020304" pitchFamily="18" charset="0"/>
            </a:endParaRPr>
          </a:p>
        </p:txBody>
      </p:sp>
      <p:sp>
        <p:nvSpPr>
          <p:cNvPr id="24579" name="Text Box 33"/>
          <p:cNvSpPr txBox="1">
            <a:spLocks noChangeArrowheads="1"/>
          </p:cNvSpPr>
          <p:nvPr/>
        </p:nvSpPr>
        <p:spPr bwMode="auto">
          <a:xfrm>
            <a:off x="2895600" y="160020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3600">
              <a:latin typeface="Gill Sans"/>
            </a:endParaRPr>
          </a:p>
        </p:txBody>
      </p:sp>
      <p:sp>
        <p:nvSpPr>
          <p:cNvPr id="24580" name="Text Box 34"/>
          <p:cNvSpPr txBox="1">
            <a:spLocks noChangeArrowheads="1"/>
          </p:cNvSpPr>
          <p:nvPr/>
        </p:nvSpPr>
        <p:spPr bwMode="auto">
          <a:xfrm>
            <a:off x="6384925" y="1033463"/>
            <a:ext cx="16922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a:latin typeface="Gill Sans"/>
            </a:endParaRPr>
          </a:p>
        </p:txBody>
      </p:sp>
      <p:sp>
        <p:nvSpPr>
          <p:cNvPr id="24581" name="Text Box 35"/>
          <p:cNvSpPr txBox="1">
            <a:spLocks noChangeArrowheads="1"/>
          </p:cNvSpPr>
          <p:nvPr/>
        </p:nvSpPr>
        <p:spPr bwMode="auto">
          <a:xfrm>
            <a:off x="6994525" y="7286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600">
              <a:latin typeface="Gill Sans"/>
            </a:endParaRPr>
          </a:p>
        </p:txBody>
      </p:sp>
      <p:sp>
        <p:nvSpPr>
          <p:cNvPr id="24582" name="Title 11"/>
          <p:cNvSpPr>
            <a:spLocks noGrp="1"/>
          </p:cNvSpPr>
          <p:nvPr>
            <p:ph type="title"/>
          </p:nvPr>
        </p:nvSpPr>
        <p:spPr>
          <a:xfrm>
            <a:off x="457200" y="273051"/>
            <a:ext cx="8001000" cy="490537"/>
          </a:xfrm>
        </p:spPr>
        <p:txBody>
          <a:bodyPr/>
          <a:lstStyle/>
          <a:p>
            <a:pPr eaLnBrk="1" hangingPunct="1"/>
            <a:br>
              <a:rPr lang="en-US" altLang="en-US" dirty="0"/>
            </a:br>
            <a:r>
              <a:rPr lang="en-US" altLang="en-US" b="1" dirty="0"/>
              <a:t>Explanation of Grades</a:t>
            </a:r>
          </a:p>
        </p:txBody>
      </p:sp>
      <p:sp>
        <p:nvSpPr>
          <p:cNvPr id="24583" name="Content Placeholder 10"/>
          <p:cNvSpPr>
            <a:spLocks noGrp="1"/>
          </p:cNvSpPr>
          <p:nvPr>
            <p:ph type="body" sz="quarter" idx="12"/>
          </p:nvPr>
        </p:nvSpPr>
        <p:spPr>
          <a:xfrm>
            <a:off x="457200" y="990600"/>
            <a:ext cx="8305800" cy="4370427"/>
          </a:xfrm>
        </p:spPr>
        <p:txBody>
          <a:bodyPr/>
          <a:lstStyle/>
          <a:p>
            <a:pPr marL="285750" indent="-285750" eaLnBrk="1" hangingPunct="1">
              <a:buFont typeface="Wingdings" panose="05000000000000000000" pitchFamily="2" charset="2"/>
              <a:buChar char="Ø"/>
            </a:pPr>
            <a:r>
              <a:rPr lang="en-US" altLang="en-US" sz="1900" b="1" dirty="0"/>
              <a:t>Grade I</a:t>
            </a:r>
            <a:r>
              <a:rPr lang="en-US" altLang="en-US" sz="1900" dirty="0"/>
              <a:t> – means there is Good/Strong evidence supporting the statement</a:t>
            </a:r>
          </a:p>
          <a:p>
            <a:pPr marL="285750" indent="-285750" eaLnBrk="1" hangingPunct="1">
              <a:buFont typeface="Wingdings" panose="05000000000000000000" pitchFamily="2" charset="2"/>
              <a:buChar char="Ø"/>
            </a:pPr>
            <a:r>
              <a:rPr lang="en-US" altLang="en-US" sz="1900" b="1" dirty="0"/>
              <a:t>Grade II</a:t>
            </a:r>
            <a:r>
              <a:rPr lang="en-US" altLang="en-US" sz="1900" dirty="0"/>
              <a:t> – strength of supporting evidence is Fair</a:t>
            </a:r>
          </a:p>
          <a:p>
            <a:pPr marL="285750" indent="-285750" eaLnBrk="1" hangingPunct="1">
              <a:buFont typeface="Wingdings" panose="05000000000000000000" pitchFamily="2" charset="2"/>
              <a:buChar char="Ø"/>
            </a:pPr>
            <a:r>
              <a:rPr lang="en-US" altLang="en-US" sz="1900" b="1" dirty="0"/>
              <a:t>Grade III</a:t>
            </a:r>
            <a:r>
              <a:rPr lang="en-US" altLang="en-US" sz="1900" dirty="0"/>
              <a:t> – strength of supporting evidence is Limited/Weak</a:t>
            </a:r>
          </a:p>
          <a:p>
            <a:pPr marL="285750" indent="-285750" eaLnBrk="1" hangingPunct="1">
              <a:buFont typeface="Wingdings" panose="05000000000000000000" pitchFamily="2" charset="2"/>
              <a:buChar char="Ø"/>
            </a:pPr>
            <a:r>
              <a:rPr lang="en-US" altLang="en-US" sz="1900" b="1" dirty="0"/>
              <a:t>Grade IV</a:t>
            </a:r>
            <a:r>
              <a:rPr lang="en-US" altLang="en-US" sz="1900" dirty="0"/>
              <a:t> – Expert Opinion only</a:t>
            </a:r>
          </a:p>
          <a:p>
            <a:pPr marL="285750" indent="-285750" eaLnBrk="1" hangingPunct="1">
              <a:buFont typeface="Wingdings" panose="05000000000000000000" pitchFamily="2" charset="2"/>
              <a:buChar char="Ø"/>
            </a:pPr>
            <a:r>
              <a:rPr lang="en-US" altLang="en-US" sz="1900" b="1" dirty="0"/>
              <a:t>Grade V</a:t>
            </a:r>
            <a:r>
              <a:rPr lang="en-US" altLang="en-US" sz="1900" dirty="0"/>
              <a:t> – Not Assignable</a:t>
            </a:r>
          </a:p>
          <a:p>
            <a:pPr marL="285750" indent="-285750" eaLnBrk="1" hangingPunct="1">
              <a:buFont typeface="Wingdings" panose="05000000000000000000" pitchFamily="2" charset="2"/>
              <a:buChar char="Ø"/>
            </a:pPr>
            <a:r>
              <a:rPr lang="en-US" altLang="en-US" sz="1900" b="1" dirty="0"/>
              <a:t>High (A)</a:t>
            </a:r>
            <a:r>
              <a:rPr lang="en-US" altLang="en-US" sz="1900" dirty="0"/>
              <a:t> – means we are very confident that the true effect lies close to that of the estimate of the effect</a:t>
            </a:r>
          </a:p>
          <a:p>
            <a:pPr marL="285750" indent="-285750" eaLnBrk="1" hangingPunct="1">
              <a:buFont typeface="Wingdings" panose="05000000000000000000" pitchFamily="2" charset="2"/>
              <a:buChar char="Ø"/>
            </a:pPr>
            <a:r>
              <a:rPr lang="en-US" altLang="en-US" sz="1900" b="1" dirty="0"/>
              <a:t>Moderate (B)</a:t>
            </a:r>
            <a:r>
              <a:rPr lang="en-US" altLang="en-US" sz="1900" dirty="0"/>
              <a:t> – means we are moderately confident in the effect estimate</a:t>
            </a:r>
          </a:p>
          <a:p>
            <a:pPr marL="285750" indent="-285750" eaLnBrk="1" hangingPunct="1">
              <a:buFont typeface="Wingdings" panose="05000000000000000000" pitchFamily="2" charset="2"/>
              <a:buChar char="Ø"/>
            </a:pPr>
            <a:r>
              <a:rPr lang="en-US" altLang="en-US" sz="1900" b="1" dirty="0"/>
              <a:t>Low (C) </a:t>
            </a:r>
            <a:r>
              <a:rPr lang="en-US" altLang="en-US" sz="1900" dirty="0"/>
              <a:t> - means our confidence in the effect estimate is limited</a:t>
            </a:r>
          </a:p>
          <a:p>
            <a:pPr marL="285750" indent="-285750" eaLnBrk="1" hangingPunct="1">
              <a:buFont typeface="Wingdings" panose="05000000000000000000" pitchFamily="2" charset="2"/>
              <a:buChar char="Ø"/>
            </a:pPr>
            <a:r>
              <a:rPr lang="en-US" altLang="en-US" sz="1900" b="1" dirty="0"/>
              <a:t>Very Low (D)</a:t>
            </a:r>
            <a:r>
              <a:rPr lang="en-US" altLang="en-US" sz="1900" dirty="0"/>
              <a:t> – means we have very little confidence in the effect estimate</a:t>
            </a:r>
          </a:p>
          <a:p>
            <a:pPr marL="285750" indent="-285750" eaLnBrk="1" hangingPunct="1">
              <a:buFont typeface="Wingdings" panose="05000000000000000000" pitchFamily="2" charset="2"/>
              <a:buChar char="Ø"/>
            </a:pPr>
            <a:r>
              <a:rPr lang="en-US" altLang="en-US" sz="1900" b="1" dirty="0"/>
              <a:t>Ungraded</a:t>
            </a:r>
            <a:r>
              <a:rPr lang="en-US" altLang="en-US" sz="1900" dirty="0"/>
              <a:t> – means a grade is not assignable</a:t>
            </a:r>
            <a:endParaRPr lang="en-US" altLang="en-US" sz="1900" b="1" dirty="0"/>
          </a:p>
        </p:txBody>
      </p:sp>
      <p:sp>
        <p:nvSpPr>
          <p:cNvPr id="24584" name="Slide Number Placeholder 7"/>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2C154828-782B-2283-7922-D059FC3CF9BC}"/>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9699" name="Text Placeholder 2"/>
          <p:cNvSpPr>
            <a:spLocks noGrp="1"/>
          </p:cNvSpPr>
          <p:nvPr>
            <p:ph type="body" sz="quarter" idx="4294967295"/>
          </p:nvPr>
        </p:nvSpPr>
        <p:spPr>
          <a:xfrm>
            <a:off x="609600" y="2209800"/>
            <a:ext cx="4038600" cy="2031325"/>
          </a:xfrm>
        </p:spPr>
        <p:txBody>
          <a:bodyPr/>
          <a:lstStyle/>
          <a:p>
            <a:pPr marL="0" indent="0"/>
            <a:r>
              <a:rPr lang="en-US" altLang="en-US" sz="4400" b="1" dirty="0">
                <a:solidFill>
                  <a:schemeClr val="accent1">
                    <a:lumMod val="75000"/>
                  </a:schemeClr>
                </a:solidFill>
              </a:rPr>
              <a:t>Medical Nutrition Therapy</a:t>
            </a:r>
            <a:endParaRPr lang="en-US" altLang="en-US" sz="4400" dirty="0">
              <a:solidFill>
                <a:schemeClr val="accent1">
                  <a:lumMod val="75000"/>
                </a:schemeClr>
              </a:solidFill>
            </a:endParaRPr>
          </a:p>
        </p:txBody>
      </p:sp>
      <p:pic>
        <p:nvPicPr>
          <p:cNvPr id="3" name="Picture 2" descr="A person holding a book&#10;&#10;Description automatically generated">
            <a:extLst>
              <a:ext uri="{FF2B5EF4-FFF2-40B4-BE49-F238E27FC236}">
                <a16:creationId xmlns:a16="http://schemas.microsoft.com/office/drawing/2014/main" id="{5701DBF5-9AFB-4CEC-62A8-C38DC0D1FE3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505200" y="1914525"/>
            <a:ext cx="5384800" cy="3028950"/>
          </a:xfrm>
          <a:prstGeom prst="rect">
            <a:avLst/>
          </a:prstGeom>
        </p:spPr>
      </p:pic>
      <p:sp>
        <p:nvSpPr>
          <p:cNvPr id="6" name="TextBox 4">
            <a:extLst>
              <a:ext uri="{FF2B5EF4-FFF2-40B4-BE49-F238E27FC236}">
                <a16:creationId xmlns:a16="http://schemas.microsoft.com/office/drawing/2014/main" id="{3F36AFED-BEA1-AB6A-950A-2B087CA5AF92}"/>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Placeholder 2"/>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arterial stiffness?</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reduce arterial stiffness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7AB9C9E5-14E0-76C0-132A-B1BB7D9C58E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63A79-865A-566B-09ED-B9778A53AA16}"/>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6A74F563-D11C-6D4A-3D79-91D962CD1E3C}"/>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blood pressure?</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may decrease systolic and diastolic blood pressure compared to no intervention or usual care.</a:t>
            </a:r>
          </a:p>
          <a:p>
            <a:pPr>
              <a:defRPr/>
            </a:pPr>
            <a:br>
              <a:rPr lang="en-US" sz="2000" dirty="0"/>
            </a:br>
            <a:r>
              <a:rPr lang="en-US" sz="2000" b="1" dirty="0"/>
              <a:t>Grade Low (C)</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6C48C2BF-034F-764F-5B56-8AE0F5A9F4DD}"/>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8</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3183878D-519E-1E16-B237-CDA862F1F305}"/>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2316781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39628-D1A1-588C-A5E3-51CD198EE70B}"/>
            </a:ext>
          </a:extLst>
        </p:cNvPr>
        <p:cNvGrpSpPr/>
        <p:nvPr/>
      </p:nvGrpSpPr>
      <p:grpSpPr>
        <a:xfrm>
          <a:off x="0" y="0"/>
          <a:ext cx="0" cy="0"/>
          <a:chOff x="0" y="0"/>
          <a:chExt cx="0" cy="0"/>
        </a:xfrm>
      </p:grpSpPr>
      <p:sp>
        <p:nvSpPr>
          <p:cNvPr id="32771" name="Text Placeholder 2">
            <a:extLst>
              <a:ext uri="{FF2B5EF4-FFF2-40B4-BE49-F238E27FC236}">
                <a16:creationId xmlns:a16="http://schemas.microsoft.com/office/drawing/2014/main" id="{B35AA672-D00A-C18D-C823-D9BEEBAF7E33}"/>
              </a:ext>
            </a:extLst>
          </p:cNvPr>
          <p:cNvSpPr>
            <a:spLocks noGrp="1"/>
          </p:cNvSpPr>
          <p:nvPr>
            <p:ph type="body" sz="quarter" idx="12"/>
          </p:nvPr>
        </p:nvSpPr>
        <p:spPr>
          <a:xfrm>
            <a:off x="381000" y="990600"/>
            <a:ext cx="8229600" cy="4642296"/>
          </a:xfrm>
        </p:spPr>
        <p:txBody>
          <a:bodyPr/>
          <a:lstStyle/>
          <a:p>
            <a:pPr marL="0" indent="0">
              <a:defRPr/>
            </a:pPr>
            <a:r>
              <a:rPr lang="en-US" sz="2000" b="1" dirty="0"/>
              <a:t>In adults with pre-hypertension or hypertension, what is the effect of medical nutrition therapy (MNT) provided by a dietitian, compared to no intervention or usual care, on body mass index?</a:t>
            </a:r>
          </a:p>
          <a:p>
            <a:pPr marL="0" indent="0">
              <a:defRPr/>
            </a:pPr>
            <a:br>
              <a:rPr lang="en-US" sz="2000" dirty="0"/>
            </a:br>
            <a:r>
              <a:rPr lang="en-US" sz="2000" b="1" dirty="0">
                <a:solidFill>
                  <a:schemeClr val="accent2">
                    <a:lumMod val="75000"/>
                  </a:schemeClr>
                </a:solidFill>
              </a:rPr>
              <a:t>Conclusion</a:t>
            </a:r>
          </a:p>
          <a:p>
            <a:pPr>
              <a:defRPr/>
            </a:pPr>
            <a:r>
              <a:rPr lang="en-US" sz="1800" dirty="0"/>
              <a:t> </a:t>
            </a:r>
            <a:r>
              <a:rPr lang="en-US" sz="2000" dirty="0"/>
              <a:t>In adults with pre-hypertension or hypertension, medical nutrition therapy provided by a dietitian likely reduces body mass index compared to no intervention or usual care.</a:t>
            </a:r>
          </a:p>
          <a:p>
            <a:pPr>
              <a:defRPr/>
            </a:pPr>
            <a:br>
              <a:rPr lang="en-US" sz="2000" dirty="0"/>
            </a:br>
            <a:r>
              <a:rPr lang="en-US" sz="2000" b="1" dirty="0"/>
              <a:t>Grade Moderate (B)</a:t>
            </a:r>
          </a:p>
          <a:p>
            <a:pPr marL="0" indent="0">
              <a:defRPr/>
            </a:pPr>
            <a:endParaRPr lang="en-US" sz="2000" b="1" dirty="0"/>
          </a:p>
          <a:p>
            <a:pPr marL="0" indent="0">
              <a:defRPr/>
            </a:pPr>
            <a:br>
              <a:rPr lang="en-US" sz="2000" dirty="0"/>
            </a:br>
            <a:endParaRPr lang="en-US" sz="2000" dirty="0"/>
          </a:p>
        </p:txBody>
      </p:sp>
      <p:sp>
        <p:nvSpPr>
          <p:cNvPr id="30723" name="Slide Number Placeholder 3">
            <a:extLst>
              <a:ext uri="{FF2B5EF4-FFF2-40B4-BE49-F238E27FC236}">
                <a16:creationId xmlns:a16="http://schemas.microsoft.com/office/drawing/2014/main" id="{9A07FB87-87F7-1A49-2917-8DBEA41D16C3}"/>
              </a:ext>
            </a:extLst>
          </p:cNvPr>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BB077F3-868A-4008-8466-6B7643B1FE4A}" type="slidenum">
              <a:rPr lang="en-US" altLang="en-US">
                <a:solidFill>
                  <a:srgbClr val="717171"/>
                </a:solidFill>
                <a:latin typeface="Tahoma" panose="020B0604030504040204" pitchFamily="34" charset="0"/>
              </a:rPr>
              <a:pPr eaLnBrk="1" hangingPunct="1"/>
              <a:t>9</a:t>
            </a:fld>
            <a:endParaRPr lang="en-US" altLang="en-US">
              <a:solidFill>
                <a:srgbClr val="717171"/>
              </a:solidFill>
              <a:latin typeface="Tahoma" panose="020B0604030504040204" pitchFamily="34" charset="0"/>
            </a:endParaRPr>
          </a:p>
        </p:txBody>
      </p:sp>
      <p:sp>
        <p:nvSpPr>
          <p:cNvPr id="2" name="TextBox 4">
            <a:extLst>
              <a:ext uri="{FF2B5EF4-FFF2-40B4-BE49-F238E27FC236}">
                <a16:creationId xmlns:a16="http://schemas.microsoft.com/office/drawing/2014/main" id="{0B12F5DE-E679-E863-4E5D-B3E50E4B0E8A}"/>
              </a:ext>
            </a:extLst>
          </p:cNvPr>
          <p:cNvSpPr txBox="1">
            <a:spLocks noChangeArrowheads="1"/>
          </p:cNvSpPr>
          <p:nvPr/>
        </p:nvSpPr>
        <p:spPr bwMode="auto">
          <a:xfrm>
            <a:off x="6172200" y="6581001"/>
            <a:ext cx="25608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sz="3200">
                <a:solidFill>
                  <a:srgbClr val="39683E"/>
                </a:solidFill>
                <a:latin typeface="Tahoma" panose="020B0604030504040204" pitchFamily="34" charset="0"/>
                <a:cs typeface="Tahoma" panose="020B0604030504040204" pitchFamily="34" charset="0"/>
              </a:defRPr>
            </a:lvl1pPr>
            <a:lvl2pPr marL="742950" indent="-285750">
              <a:buFont typeface="Arial" panose="020B0604020202020204" pitchFamily="34" charset="0"/>
              <a:buChar char="•"/>
              <a:defRPr sz="2800">
                <a:solidFill>
                  <a:srgbClr val="717171"/>
                </a:solidFill>
                <a:latin typeface="Tahoma" panose="020B0604030504040204" pitchFamily="34" charset="0"/>
                <a:cs typeface="Tahoma" panose="020B0604030504040204" pitchFamily="34" charset="0"/>
              </a:defRPr>
            </a:lvl2pPr>
            <a:lvl3pPr marL="1143000" indent="-228600">
              <a:buSzPct val="90000"/>
              <a:buFont typeface="Calibri" panose="020F0502020204030204" pitchFamily="34" charset="0"/>
              <a:buChar char="–"/>
              <a:defRPr sz="2400">
                <a:solidFill>
                  <a:srgbClr val="39683E"/>
                </a:solidFill>
                <a:latin typeface="Tahoma" panose="020B0604030504040204" pitchFamily="34" charset="0"/>
                <a:cs typeface="Tahoma" panose="020B0604030504040204" pitchFamily="34" charset="0"/>
              </a:defRPr>
            </a:lvl3pPr>
            <a:lvl4pPr marL="1600200" indent="-228600">
              <a:buFont typeface="Arial" panose="020B0604020202020204" pitchFamily="34" charset="0"/>
              <a:buChar char="•"/>
              <a:defRPr sz="2000">
                <a:solidFill>
                  <a:srgbClr val="717171"/>
                </a:solidFill>
                <a:latin typeface="Tahoma" panose="020B0604030504040204" pitchFamily="34" charset="0"/>
                <a:cs typeface="Tahom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Tx/>
              <a:buNone/>
            </a:pPr>
            <a:r>
              <a:rPr lang="en-US" altLang="en-US" sz="1200" dirty="0">
                <a:solidFill>
                  <a:schemeClr val="tx1"/>
                </a:solidFill>
              </a:rPr>
              <a:t>© 2024 Evidence Analysis Library</a:t>
            </a:r>
            <a:r>
              <a:rPr lang="en-US" altLang="en-US" sz="1200" baseline="30000" dirty="0">
                <a:solidFill>
                  <a:schemeClr val="bg1"/>
                </a:solidFill>
              </a:rPr>
              <a:t>®</a:t>
            </a:r>
            <a:endParaRPr lang="en-US" altLang="en-US" sz="1200" dirty="0">
              <a:solidFill>
                <a:schemeClr val="bg1"/>
              </a:solidFill>
            </a:endParaRPr>
          </a:p>
        </p:txBody>
      </p:sp>
    </p:spTree>
    <p:extLst>
      <p:ext uri="{BB962C8B-B14F-4D97-AF65-F5344CB8AC3E}">
        <p14:creationId xmlns:p14="http://schemas.microsoft.com/office/powerpoint/2010/main" val="996643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 ADA General Layou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DA PowerPoint Template (10-2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1798</Words>
  <Application>Microsoft Office PowerPoint</Application>
  <PresentationFormat>On-screen Show (4:3)</PresentationFormat>
  <Paragraphs>164</Paragraphs>
  <Slides>23</Slides>
  <Notes>3</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41" baseType="lpstr">
      <vt:lpstr>Arial</vt:lpstr>
      <vt:lpstr>Arial</vt:lpstr>
      <vt:lpstr>Calibri</vt:lpstr>
      <vt:lpstr>Cambria</vt:lpstr>
      <vt:lpstr>Courier New</vt:lpstr>
      <vt:lpstr>Gill Sans</vt:lpstr>
      <vt:lpstr>Myriad Pro</vt:lpstr>
      <vt:lpstr>Myriad Pro Light</vt:lpstr>
      <vt:lpstr>Nunito Light</vt:lpstr>
      <vt:lpstr>Symbol</vt:lpstr>
      <vt:lpstr>Tahoma</vt:lpstr>
      <vt:lpstr>Times New Roman</vt:lpstr>
      <vt:lpstr>Wingdings</vt:lpstr>
      <vt:lpstr> ADA General Layouts</vt:lpstr>
      <vt:lpstr>1_ ADA General Layouts</vt:lpstr>
      <vt:lpstr>ADA PowerPoint Template (10-23)</vt:lpstr>
      <vt:lpstr>Office Theme</vt:lpstr>
      <vt:lpstr>think-cell Slide</vt:lpstr>
      <vt:lpstr>Evidence Analysis Library®</vt:lpstr>
      <vt:lpstr>Academy Definition</vt:lpstr>
      <vt:lpstr>About the Hypertension</vt:lpstr>
      <vt:lpstr>Systematic Review Objective</vt:lpstr>
      <vt:lpstr> Explanation of Grades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Implied Endorsement</vt:lpstr>
      <vt:lpstr>Questions?  Visit the Evidence Analysis Library at www.andeal.org or email eal@eatright.org. </vt:lpstr>
    </vt:vector>
  </TitlesOfParts>
  <Company>American Diatetic Association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aacosta</dc:creator>
  <cp:lastModifiedBy>Antonia Acosta</cp:lastModifiedBy>
  <cp:revision>151</cp:revision>
  <dcterms:created xsi:type="dcterms:W3CDTF">2009-04-24T14:48:47Z</dcterms:created>
  <dcterms:modified xsi:type="dcterms:W3CDTF">2024-07-16T16:17:50Z</dcterms:modified>
</cp:coreProperties>
</file>